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7"/>
  </p:notesMasterIdLst>
  <p:sldIdLst>
    <p:sldId id="256" r:id="rId2"/>
    <p:sldId id="257" r:id="rId3"/>
    <p:sldId id="260" r:id="rId4"/>
    <p:sldId id="259" r:id="rId5"/>
    <p:sldId id="261" r:id="rId6"/>
  </p:sldIdLst>
  <p:sldSz cx="7308850" cy="5143500"/>
  <p:notesSz cx="6858000" cy="9144000"/>
  <p:embeddedFontLst>
    <p:embeddedFont>
      <p:font typeface="Arabic Typesetting" panose="020B0604020202020204" charset="-78"/>
      <p:regular r:id="rId8"/>
    </p:embeddedFont>
    <p:embeddedFont>
      <p:font typeface="McLaren" panose="020B0604020202020204" charset="0"/>
      <p:regular r:id="rId9"/>
    </p:embeddedFont>
    <p:embeddedFont>
      <p:font typeface="Assistant" panose="020B0604020202020204" charset="-79"/>
      <p:regular r:id="rId10"/>
      <p:bold r:id="rId11"/>
    </p:embeddedFon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Fira Sans Extra Condensed Medium" panose="020B0604020202020204" charset="0"/>
      <p:regular r:id="rId16"/>
      <p:bold r:id="rId17"/>
      <p:italic r:id="rId18"/>
      <p:boldItalic r:id="rId19"/>
    </p:embeddedFont>
    <p:embeddedFont>
      <p:font typeface="Archivo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Paytone One" panose="020B060402020202020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3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F01C"/>
    <a:srgbClr val="F81F0E"/>
    <a:srgbClr val="3BCA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7978434-ACB3-484F-8568-7DBEA184DC68}">
  <a:tblStyle styleId="{87978434-ACB3-484F-8568-7DBEA184DC6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374" y="84"/>
      </p:cViewPr>
      <p:guideLst>
        <p:guide orient="horz" pos="1620"/>
        <p:guide pos="23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font" Target="fonts/font21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font" Target="fonts/font20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685800"/>
            <a:ext cx="48736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7" name="Google Shape;10897;g6d682c816b_0_1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685800"/>
            <a:ext cx="48736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8" name="Google Shape;10898;g6d682c816b_0_1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0" name="Google Shape;10930;g922d070a0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685800"/>
            <a:ext cx="48736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31" name="Google Shape;10931;g922d070a0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" name="Google Shape;10946;g922d070a0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685800"/>
            <a:ext cx="48736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7" name="Google Shape;10947;g922d070a0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4499" y="-44102"/>
            <a:ext cx="7290023" cy="5221595"/>
            <a:chOff x="18139" y="-44102"/>
            <a:chExt cx="9120445" cy="5221595"/>
          </a:xfrm>
        </p:grpSpPr>
        <p:sp>
          <p:nvSpPr>
            <p:cNvPr id="10" name="Google Shape;10;p2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59124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273982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413948" y="94748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413948" y="15550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15958" y="21816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919529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099993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57259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031593" y="4904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031593" y="229461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67445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949858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155092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218144" y="104160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236827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553914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031593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218144" y="130080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45131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919529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118500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46996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859124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413948" y="377375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413948" y="438146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8315958" y="50079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801291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833464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815163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919529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10118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8099993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857259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553914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938212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8031593" y="33168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8031593" y="512105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867445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949858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8155092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1" y="3616"/>
                    <a:pt x="3579" y="2806"/>
                    <a:pt x="3579" y="1808"/>
                  </a:cubicBezTo>
                  <a:cubicBezTo>
                    <a:pt x="3579" y="809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8218144" y="38680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8236827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334641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8031593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8218144" y="412708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845131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919529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5671418" y="47156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977345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5792736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5475438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939978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386589" y="15927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331939" y="220049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302672" y="128195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077101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5615404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5615404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7593012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517414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415891" y="61301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086242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732978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818872" y="173882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604208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7705076" y="11970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5214189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42395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405272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901423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016442" y="223820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121019" y="131966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302672" y="220049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518525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301272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774053" y="2080333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983157" y="87204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7397207" y="100405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995993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232873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669476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5232873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7275925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7611695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7751661" y="1489225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423955" y="1877843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26" y="1068"/>
                  </a:cubicBezTo>
                  <a:cubicBezTo>
                    <a:pt x="820" y="1068"/>
                    <a:pt x="1056" y="831"/>
                    <a:pt x="1056" y="532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921295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87573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151314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5356548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578523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976120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419423" y="10416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921295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438107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172664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717332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7751661" y="75906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536097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7397207" y="1470366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1" y="1067"/>
                    <a:pt x="1057" y="830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7593012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585525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734744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716272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7518525" y="12348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5920106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7219910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755370" y="235118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7257242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6604208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232873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7135959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7789028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227975" y="147036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419423" y="130080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5652770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121019" y="74020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179701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5319955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5957472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6669476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71627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735987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7537173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5671418" y="329801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977345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5792736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939978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386589" y="441918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7331939" y="502676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302672" y="410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1"/>
                    <a:pt x="236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077101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5615404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615404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7593012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5517414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7415891" y="34392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715464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086242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7732978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6818872" y="4565274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7705076" y="402353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5214189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5536097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42395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5873521" y="309074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405272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5901423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016442" y="50644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5121019" y="41459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6302672" y="50267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518525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5301272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5774053" y="490677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5983157" y="369849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095749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7294608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7397207" y="383032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7555681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995993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5755370" y="27391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139667" y="2556984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1" y="1067"/>
                    <a:pt x="1057" y="830"/>
                    <a:pt x="1057" y="531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232873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6669476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135959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232873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7275925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7611695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751661" y="4315495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423955" y="470411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587573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5151314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7679356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5356548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09"/>
                    <a:pt x="1" y="1808"/>
                  </a:cubicBezTo>
                  <a:cubicBezTo>
                    <a:pt x="1" y="2806"/>
                    <a:pt x="800" y="3616"/>
                    <a:pt x="1787" y="3616"/>
                  </a:cubicBezTo>
                  <a:cubicBezTo>
                    <a:pt x="2775" y="3616"/>
                    <a:pt x="3579" y="2806"/>
                    <a:pt x="3579" y="1808"/>
                  </a:cubicBezTo>
                  <a:cubicBezTo>
                    <a:pt x="3579" y="809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6578523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6485318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8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5976120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5419423" y="38680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921295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5438107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717332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837379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7434398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958662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7751661" y="358533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6227975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077101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5536097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7397207" y="4296636"/>
              <a:ext cx="37226" cy="37718"/>
            </a:xfrm>
            <a:custGeom>
              <a:avLst/>
              <a:gdLst/>
              <a:ahLst/>
              <a:cxnLst/>
              <a:rect l="l" t="t" r="r" b="b"/>
              <a:pathLst>
                <a:path w="1058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7705076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7593012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585525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6734744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6716272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466670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7518525" y="406107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5920106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7257242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604208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5232873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265306" y="27202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7135959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227975" y="4296636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5419423" y="412708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5652770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5121019" y="356647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818872" y="31096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7047398" y="2556984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548193" y="26825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586409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6179701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3158928" y="-1820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3870932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45611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872698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417880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993981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676893" y="242180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4141434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587868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4533219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3503917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3278557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816859" y="94748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816859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479446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718869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4617170" y="61301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435592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4287698" y="19790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4934433" y="212505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4020151" y="173882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3805663" y="237004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4906356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41564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362523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307480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3606551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3102913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6" y="0"/>
                    <a:pt x="0" y="237"/>
                    <a:pt x="0" y="536"/>
                  </a:cubicBezTo>
                  <a:cubicBezTo>
                    <a:pt x="0" y="830"/>
                    <a:pt x="236" y="1067"/>
                    <a:pt x="531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3217898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322264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3503917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4719770" y="194145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502728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975333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3184437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3297205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4598487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4757136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419744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434328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3870932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337414" y="121594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434328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4477204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2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4813151" y="53757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4953117" y="1489225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3625235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2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4122751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3077193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352593" y="1896527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4880636" y="82916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4134432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557827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3779978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3686597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31774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620879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4122751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639562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3374119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437460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4038834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4635853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4953117" y="75906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26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342943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737552" y="2125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4598487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79446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3787015" y="163045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39362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3917552" y="57529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3667914" y="3397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4719770" y="123480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3121561" y="161159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4421366" y="24406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956649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4458732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3805663" y="128195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434328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4337414" y="157388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4990272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3429430" y="147036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620879" y="130080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854015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4020151" y="2831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3381156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521411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3158928" y="280806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3870932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3917552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45611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4738453" y="257563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2872698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417880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993981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4141434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3587868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4533219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3503917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3278557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816859" y="377375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816859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479446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718869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4617170" y="34392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435592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4287698" y="48054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4934433" y="495149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4020151" y="4565274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4906356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241564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273755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362523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307480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3606551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3102913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6" y="1"/>
                    <a:pt x="0" y="243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3217898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2322264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3503917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4719770" y="4767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2502728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975333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3184437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3297205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4495888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4598487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4757136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419744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2956649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2340947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2434328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870932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4337414" y="404238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2434328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4477204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4813151" y="336402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4953117" y="4315495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625235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077193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2352593" y="4722973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4880636" y="2909362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4134432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2557827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09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779978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686597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1774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2620879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4122751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2639562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437460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4038834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4635853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4160117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4953117" y="35853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42943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3278557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2737552" y="30389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4598487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4906356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479446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3787015" y="4456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39362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3917552" y="340174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3667914" y="3166177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68"/>
                    <a:pt x="532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4719770" y="406107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3121561" y="4438045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2" y="1068"/>
                  </a:cubicBezTo>
                  <a:cubicBezTo>
                    <a:pt x="821" y="1068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4458732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3805663" y="410822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2434328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3466586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4337414" y="440032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3429430" y="4296636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2620879" y="41270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2854015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2322264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4020151" y="31096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4248678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749649" y="26825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3065547" y="259449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3381156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36020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1072211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76261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7415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138008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19543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342889" y="141378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789324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1734674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70537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480012" y="192259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8139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8139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199574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1818626" y="613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1557377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488977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2135713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221607" y="173882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006943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2107811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82669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2762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808007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304158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419353" y="223820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70537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921260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7678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385892" y="87204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498484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799942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958592" y="32087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139872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1072211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1538694" y="12159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1678660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014430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154396" y="1489225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826690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1324241" y="240294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78649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082091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1335887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981258" y="2016719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888053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37885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1324241" y="21627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57561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157606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1240290" y="10198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1837309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154396" y="759066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63067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1799942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199574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988260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1137655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1119007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869405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1921260" y="12348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322841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1622645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158105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1659977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1006943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1538694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2191727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630675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5550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1221607" y="28315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582612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36020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1072211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1119007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1939908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7415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138008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19543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1342889" y="4240235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789324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1734674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70537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480012" y="474886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18139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18139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199574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1818626" y="343928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1557377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1488977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2135713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1221607" y="456527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2107811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82669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2762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808007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304158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419353" y="50644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70537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1921260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17678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385892" y="3698491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498484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1697343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1799942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1958592" y="31473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139872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158105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1072211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1538694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1678660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2014430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2154396" y="4315495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826690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278649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2082091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1335887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981258" y="4843165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888053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37885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1324241" y="498904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157606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1240290" y="292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1837309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1361573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2154396" y="35853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63067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480012" y="257563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1799942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2107811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199574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988260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1137655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1119007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869405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1921260" y="406107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322841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1659977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1006943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66804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1538694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630675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5550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1221607" y="310960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1450133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951104" y="26825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26700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582612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5" name="Google Shape;595;p2"/>
          <p:cNvSpPr/>
          <p:nvPr/>
        </p:nvSpPr>
        <p:spPr>
          <a:xfrm>
            <a:off x="1378103" y="-314300"/>
            <a:ext cx="4552684" cy="5695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2"/>
          <p:cNvSpPr txBox="1">
            <a:spLocks noGrp="1"/>
          </p:cNvSpPr>
          <p:nvPr>
            <p:ph type="ctrTitle"/>
          </p:nvPr>
        </p:nvSpPr>
        <p:spPr>
          <a:xfrm rot="901">
            <a:off x="1367292" y="1115666"/>
            <a:ext cx="4574266" cy="20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6200"/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597" name="Google Shape;597;p2"/>
          <p:cNvSpPr txBox="1">
            <a:spLocks noGrp="1"/>
          </p:cNvSpPr>
          <p:nvPr>
            <p:ph type="subTitle" idx="1"/>
          </p:nvPr>
        </p:nvSpPr>
        <p:spPr>
          <a:xfrm rot="1365">
            <a:off x="2748373" y="3451125"/>
            <a:ext cx="1812106" cy="6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icture">
  <p:cSld name="CUSTOM_12">
    <p:spTree>
      <p:nvGrpSpPr>
        <p:cNvPr id="1" name="Shape 3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" name="Google Shape;3010;p11"/>
          <p:cNvSpPr txBox="1">
            <a:spLocks noGrp="1"/>
          </p:cNvSpPr>
          <p:nvPr>
            <p:ph type="title"/>
          </p:nvPr>
        </p:nvSpPr>
        <p:spPr>
          <a:xfrm>
            <a:off x="499426" y="3167200"/>
            <a:ext cx="3178679" cy="7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3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2" name="Google Shape;3012;p12"/>
          <p:cNvGrpSpPr/>
          <p:nvPr/>
        </p:nvGrpSpPr>
        <p:grpSpPr>
          <a:xfrm>
            <a:off x="14499" y="-44102"/>
            <a:ext cx="7290023" cy="5221595"/>
            <a:chOff x="18139" y="-44102"/>
            <a:chExt cx="9120445" cy="5221595"/>
          </a:xfrm>
        </p:grpSpPr>
        <p:sp>
          <p:nvSpPr>
            <p:cNvPr id="3013" name="Google Shape;3013;p12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12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12"/>
            <p:cNvSpPr/>
            <p:nvPr/>
          </p:nvSpPr>
          <p:spPr>
            <a:xfrm>
              <a:off x="859124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12"/>
            <p:cNvSpPr/>
            <p:nvPr/>
          </p:nvSpPr>
          <p:spPr>
            <a:xfrm>
              <a:off x="8273982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12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12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12"/>
            <p:cNvSpPr/>
            <p:nvPr/>
          </p:nvSpPr>
          <p:spPr>
            <a:xfrm>
              <a:off x="8413948" y="94748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12"/>
            <p:cNvSpPr/>
            <p:nvPr/>
          </p:nvSpPr>
          <p:spPr>
            <a:xfrm>
              <a:off x="8413948" y="15550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12"/>
            <p:cNvSpPr/>
            <p:nvPr/>
          </p:nvSpPr>
          <p:spPr>
            <a:xfrm>
              <a:off x="8315958" y="21816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2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2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12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12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2"/>
            <p:cNvSpPr/>
            <p:nvPr/>
          </p:nvSpPr>
          <p:spPr>
            <a:xfrm>
              <a:off x="7919529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2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2"/>
            <p:cNvSpPr/>
            <p:nvPr/>
          </p:nvSpPr>
          <p:spPr>
            <a:xfrm>
              <a:off x="8099993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2"/>
            <p:cNvSpPr/>
            <p:nvPr/>
          </p:nvSpPr>
          <p:spPr>
            <a:xfrm>
              <a:off x="857259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2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2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12"/>
            <p:cNvSpPr/>
            <p:nvPr/>
          </p:nvSpPr>
          <p:spPr>
            <a:xfrm>
              <a:off x="8031593" y="4904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12"/>
            <p:cNvSpPr/>
            <p:nvPr/>
          </p:nvSpPr>
          <p:spPr>
            <a:xfrm>
              <a:off x="8031593" y="229461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2"/>
            <p:cNvSpPr/>
            <p:nvPr/>
          </p:nvSpPr>
          <p:spPr>
            <a:xfrm>
              <a:off x="867445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12"/>
            <p:cNvSpPr/>
            <p:nvPr/>
          </p:nvSpPr>
          <p:spPr>
            <a:xfrm>
              <a:off x="7949858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12"/>
            <p:cNvSpPr/>
            <p:nvPr/>
          </p:nvSpPr>
          <p:spPr>
            <a:xfrm>
              <a:off x="8155092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12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2"/>
            <p:cNvSpPr/>
            <p:nvPr/>
          </p:nvSpPr>
          <p:spPr>
            <a:xfrm>
              <a:off x="8218144" y="104160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2"/>
            <p:cNvSpPr/>
            <p:nvPr/>
          </p:nvSpPr>
          <p:spPr>
            <a:xfrm>
              <a:off x="8236827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12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12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12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2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12"/>
            <p:cNvSpPr/>
            <p:nvPr/>
          </p:nvSpPr>
          <p:spPr>
            <a:xfrm>
              <a:off x="8553914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12"/>
            <p:cNvSpPr/>
            <p:nvPr/>
          </p:nvSpPr>
          <p:spPr>
            <a:xfrm>
              <a:off x="8031593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12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2"/>
            <p:cNvSpPr/>
            <p:nvPr/>
          </p:nvSpPr>
          <p:spPr>
            <a:xfrm>
              <a:off x="8218144" y="130080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12"/>
            <p:cNvSpPr/>
            <p:nvPr/>
          </p:nvSpPr>
          <p:spPr>
            <a:xfrm>
              <a:off x="845131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12"/>
            <p:cNvSpPr/>
            <p:nvPr/>
          </p:nvSpPr>
          <p:spPr>
            <a:xfrm>
              <a:off x="7919529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12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12"/>
            <p:cNvSpPr/>
            <p:nvPr/>
          </p:nvSpPr>
          <p:spPr>
            <a:xfrm>
              <a:off x="8118500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12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12"/>
            <p:cNvSpPr/>
            <p:nvPr/>
          </p:nvSpPr>
          <p:spPr>
            <a:xfrm>
              <a:off x="846996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12"/>
            <p:cNvSpPr/>
            <p:nvPr/>
          </p:nvSpPr>
          <p:spPr>
            <a:xfrm>
              <a:off x="859124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12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12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12"/>
            <p:cNvSpPr/>
            <p:nvPr/>
          </p:nvSpPr>
          <p:spPr>
            <a:xfrm>
              <a:off x="8413948" y="377375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12"/>
            <p:cNvSpPr/>
            <p:nvPr/>
          </p:nvSpPr>
          <p:spPr>
            <a:xfrm>
              <a:off x="8413948" y="438146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12"/>
            <p:cNvSpPr/>
            <p:nvPr/>
          </p:nvSpPr>
          <p:spPr>
            <a:xfrm>
              <a:off x="8315958" y="50079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12"/>
            <p:cNvSpPr/>
            <p:nvPr/>
          </p:nvSpPr>
          <p:spPr>
            <a:xfrm>
              <a:off x="801291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12"/>
            <p:cNvSpPr/>
            <p:nvPr/>
          </p:nvSpPr>
          <p:spPr>
            <a:xfrm>
              <a:off x="833464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12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12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12"/>
            <p:cNvSpPr/>
            <p:nvPr/>
          </p:nvSpPr>
          <p:spPr>
            <a:xfrm>
              <a:off x="8815163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12"/>
            <p:cNvSpPr/>
            <p:nvPr/>
          </p:nvSpPr>
          <p:spPr>
            <a:xfrm>
              <a:off x="7919529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12"/>
            <p:cNvSpPr/>
            <p:nvPr/>
          </p:nvSpPr>
          <p:spPr>
            <a:xfrm>
              <a:off x="910118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12"/>
            <p:cNvSpPr/>
            <p:nvPr/>
          </p:nvSpPr>
          <p:spPr>
            <a:xfrm>
              <a:off x="8099993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12"/>
            <p:cNvSpPr/>
            <p:nvPr/>
          </p:nvSpPr>
          <p:spPr>
            <a:xfrm>
              <a:off x="857259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12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12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12"/>
            <p:cNvSpPr/>
            <p:nvPr/>
          </p:nvSpPr>
          <p:spPr>
            <a:xfrm>
              <a:off x="8553914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12"/>
            <p:cNvSpPr/>
            <p:nvPr/>
          </p:nvSpPr>
          <p:spPr>
            <a:xfrm>
              <a:off x="7938212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12"/>
            <p:cNvSpPr/>
            <p:nvPr/>
          </p:nvSpPr>
          <p:spPr>
            <a:xfrm>
              <a:off x="8031593" y="33168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12"/>
            <p:cNvSpPr/>
            <p:nvPr/>
          </p:nvSpPr>
          <p:spPr>
            <a:xfrm>
              <a:off x="8031593" y="512105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12"/>
            <p:cNvSpPr/>
            <p:nvPr/>
          </p:nvSpPr>
          <p:spPr>
            <a:xfrm>
              <a:off x="867445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12"/>
            <p:cNvSpPr/>
            <p:nvPr/>
          </p:nvSpPr>
          <p:spPr>
            <a:xfrm>
              <a:off x="7949858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12"/>
            <p:cNvSpPr/>
            <p:nvPr/>
          </p:nvSpPr>
          <p:spPr>
            <a:xfrm>
              <a:off x="8155092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1" y="3616"/>
                    <a:pt x="3579" y="2806"/>
                    <a:pt x="3579" y="1808"/>
                  </a:cubicBezTo>
                  <a:cubicBezTo>
                    <a:pt x="3579" y="809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12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2"/>
            <p:cNvSpPr/>
            <p:nvPr/>
          </p:nvSpPr>
          <p:spPr>
            <a:xfrm>
              <a:off x="8218144" y="38680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2"/>
            <p:cNvSpPr/>
            <p:nvPr/>
          </p:nvSpPr>
          <p:spPr>
            <a:xfrm>
              <a:off x="8236827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2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2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2"/>
            <p:cNvSpPr/>
            <p:nvPr/>
          </p:nvSpPr>
          <p:spPr>
            <a:xfrm>
              <a:off x="8334641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2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2"/>
            <p:cNvSpPr/>
            <p:nvPr/>
          </p:nvSpPr>
          <p:spPr>
            <a:xfrm>
              <a:off x="8031593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2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2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2"/>
            <p:cNvSpPr/>
            <p:nvPr/>
          </p:nvSpPr>
          <p:spPr>
            <a:xfrm>
              <a:off x="8218144" y="412708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2"/>
            <p:cNvSpPr/>
            <p:nvPr/>
          </p:nvSpPr>
          <p:spPr>
            <a:xfrm>
              <a:off x="845131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2"/>
            <p:cNvSpPr/>
            <p:nvPr/>
          </p:nvSpPr>
          <p:spPr>
            <a:xfrm>
              <a:off x="7919529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2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2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2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2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2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2"/>
            <p:cNvSpPr/>
            <p:nvPr/>
          </p:nvSpPr>
          <p:spPr>
            <a:xfrm>
              <a:off x="5671418" y="47156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2"/>
            <p:cNvSpPr/>
            <p:nvPr/>
          </p:nvSpPr>
          <p:spPr>
            <a:xfrm>
              <a:off x="6977345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2"/>
            <p:cNvSpPr/>
            <p:nvPr/>
          </p:nvSpPr>
          <p:spPr>
            <a:xfrm>
              <a:off x="5792736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12"/>
            <p:cNvSpPr/>
            <p:nvPr/>
          </p:nvSpPr>
          <p:spPr>
            <a:xfrm>
              <a:off x="5475438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12"/>
            <p:cNvSpPr/>
            <p:nvPr/>
          </p:nvSpPr>
          <p:spPr>
            <a:xfrm>
              <a:off x="6939978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2"/>
            <p:cNvSpPr/>
            <p:nvPr/>
          </p:nvSpPr>
          <p:spPr>
            <a:xfrm>
              <a:off x="6386589" y="15927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12"/>
            <p:cNvSpPr/>
            <p:nvPr/>
          </p:nvSpPr>
          <p:spPr>
            <a:xfrm>
              <a:off x="7331939" y="220049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12"/>
            <p:cNvSpPr/>
            <p:nvPr/>
          </p:nvSpPr>
          <p:spPr>
            <a:xfrm>
              <a:off x="6302672" y="128195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2"/>
            <p:cNvSpPr/>
            <p:nvPr/>
          </p:nvSpPr>
          <p:spPr>
            <a:xfrm>
              <a:off x="6077101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12"/>
            <p:cNvSpPr/>
            <p:nvPr/>
          </p:nvSpPr>
          <p:spPr>
            <a:xfrm>
              <a:off x="5615404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2"/>
            <p:cNvSpPr/>
            <p:nvPr/>
          </p:nvSpPr>
          <p:spPr>
            <a:xfrm>
              <a:off x="5615404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2"/>
            <p:cNvSpPr/>
            <p:nvPr/>
          </p:nvSpPr>
          <p:spPr>
            <a:xfrm>
              <a:off x="7593012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12"/>
            <p:cNvSpPr/>
            <p:nvPr/>
          </p:nvSpPr>
          <p:spPr>
            <a:xfrm>
              <a:off x="5517414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12"/>
            <p:cNvSpPr/>
            <p:nvPr/>
          </p:nvSpPr>
          <p:spPr>
            <a:xfrm>
              <a:off x="7415891" y="61301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12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12"/>
            <p:cNvSpPr/>
            <p:nvPr/>
          </p:nvSpPr>
          <p:spPr>
            <a:xfrm>
              <a:off x="7086242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12"/>
            <p:cNvSpPr/>
            <p:nvPr/>
          </p:nvSpPr>
          <p:spPr>
            <a:xfrm>
              <a:off x="7732978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12"/>
            <p:cNvSpPr/>
            <p:nvPr/>
          </p:nvSpPr>
          <p:spPr>
            <a:xfrm>
              <a:off x="6818872" y="173882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12"/>
            <p:cNvSpPr/>
            <p:nvPr/>
          </p:nvSpPr>
          <p:spPr>
            <a:xfrm>
              <a:off x="6604208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12"/>
            <p:cNvSpPr/>
            <p:nvPr/>
          </p:nvSpPr>
          <p:spPr>
            <a:xfrm>
              <a:off x="7705076" y="11970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12"/>
            <p:cNvSpPr/>
            <p:nvPr/>
          </p:nvSpPr>
          <p:spPr>
            <a:xfrm>
              <a:off x="5214189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12"/>
            <p:cNvSpPr/>
            <p:nvPr/>
          </p:nvSpPr>
          <p:spPr>
            <a:xfrm>
              <a:off x="642395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12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12"/>
            <p:cNvSpPr/>
            <p:nvPr/>
          </p:nvSpPr>
          <p:spPr>
            <a:xfrm>
              <a:off x="6405272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12"/>
            <p:cNvSpPr/>
            <p:nvPr/>
          </p:nvSpPr>
          <p:spPr>
            <a:xfrm>
              <a:off x="5901423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12"/>
            <p:cNvSpPr/>
            <p:nvPr/>
          </p:nvSpPr>
          <p:spPr>
            <a:xfrm>
              <a:off x="6016442" y="223820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12"/>
            <p:cNvSpPr/>
            <p:nvPr/>
          </p:nvSpPr>
          <p:spPr>
            <a:xfrm>
              <a:off x="5121019" y="131966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12"/>
            <p:cNvSpPr/>
            <p:nvPr/>
          </p:nvSpPr>
          <p:spPr>
            <a:xfrm>
              <a:off x="6302672" y="220049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12"/>
            <p:cNvSpPr/>
            <p:nvPr/>
          </p:nvSpPr>
          <p:spPr>
            <a:xfrm>
              <a:off x="7518525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12"/>
            <p:cNvSpPr/>
            <p:nvPr/>
          </p:nvSpPr>
          <p:spPr>
            <a:xfrm>
              <a:off x="5301272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12"/>
            <p:cNvSpPr/>
            <p:nvPr/>
          </p:nvSpPr>
          <p:spPr>
            <a:xfrm>
              <a:off x="5774053" y="2080333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12"/>
            <p:cNvSpPr/>
            <p:nvPr/>
          </p:nvSpPr>
          <p:spPr>
            <a:xfrm>
              <a:off x="5983157" y="87204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12"/>
            <p:cNvSpPr/>
            <p:nvPr/>
          </p:nvSpPr>
          <p:spPr>
            <a:xfrm>
              <a:off x="7397207" y="100405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12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12"/>
            <p:cNvSpPr/>
            <p:nvPr/>
          </p:nvSpPr>
          <p:spPr>
            <a:xfrm>
              <a:off x="6995993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12"/>
            <p:cNvSpPr/>
            <p:nvPr/>
          </p:nvSpPr>
          <p:spPr>
            <a:xfrm>
              <a:off x="5232873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12"/>
            <p:cNvSpPr/>
            <p:nvPr/>
          </p:nvSpPr>
          <p:spPr>
            <a:xfrm>
              <a:off x="6669476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12"/>
            <p:cNvSpPr/>
            <p:nvPr/>
          </p:nvSpPr>
          <p:spPr>
            <a:xfrm>
              <a:off x="5232873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12"/>
            <p:cNvSpPr/>
            <p:nvPr/>
          </p:nvSpPr>
          <p:spPr>
            <a:xfrm>
              <a:off x="7275925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12"/>
            <p:cNvSpPr/>
            <p:nvPr/>
          </p:nvSpPr>
          <p:spPr>
            <a:xfrm>
              <a:off x="7611695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12"/>
            <p:cNvSpPr/>
            <p:nvPr/>
          </p:nvSpPr>
          <p:spPr>
            <a:xfrm>
              <a:off x="7751661" y="1489225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2"/>
            <p:cNvSpPr/>
            <p:nvPr/>
          </p:nvSpPr>
          <p:spPr>
            <a:xfrm>
              <a:off x="6423955" y="1877843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26" y="1068"/>
                  </a:cubicBezTo>
                  <a:cubicBezTo>
                    <a:pt x="820" y="1068"/>
                    <a:pt x="1056" y="831"/>
                    <a:pt x="1056" y="532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2"/>
            <p:cNvSpPr/>
            <p:nvPr/>
          </p:nvSpPr>
          <p:spPr>
            <a:xfrm>
              <a:off x="6921295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2"/>
            <p:cNvSpPr/>
            <p:nvPr/>
          </p:nvSpPr>
          <p:spPr>
            <a:xfrm>
              <a:off x="587573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2"/>
            <p:cNvSpPr/>
            <p:nvPr/>
          </p:nvSpPr>
          <p:spPr>
            <a:xfrm>
              <a:off x="5151314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2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2"/>
            <p:cNvSpPr/>
            <p:nvPr/>
          </p:nvSpPr>
          <p:spPr>
            <a:xfrm>
              <a:off x="5356548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2"/>
            <p:cNvSpPr/>
            <p:nvPr/>
          </p:nvSpPr>
          <p:spPr>
            <a:xfrm>
              <a:off x="6578523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2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2"/>
            <p:cNvSpPr/>
            <p:nvPr/>
          </p:nvSpPr>
          <p:spPr>
            <a:xfrm>
              <a:off x="5976120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2"/>
            <p:cNvSpPr/>
            <p:nvPr/>
          </p:nvSpPr>
          <p:spPr>
            <a:xfrm>
              <a:off x="5419423" y="10416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2"/>
            <p:cNvSpPr/>
            <p:nvPr/>
          </p:nvSpPr>
          <p:spPr>
            <a:xfrm>
              <a:off x="6921295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2"/>
            <p:cNvSpPr/>
            <p:nvPr/>
          </p:nvSpPr>
          <p:spPr>
            <a:xfrm>
              <a:off x="5438107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2"/>
            <p:cNvSpPr/>
            <p:nvPr/>
          </p:nvSpPr>
          <p:spPr>
            <a:xfrm>
              <a:off x="6172664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2"/>
            <p:cNvSpPr/>
            <p:nvPr/>
          </p:nvSpPr>
          <p:spPr>
            <a:xfrm>
              <a:off x="717332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2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2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2"/>
            <p:cNvSpPr/>
            <p:nvPr/>
          </p:nvSpPr>
          <p:spPr>
            <a:xfrm>
              <a:off x="7751661" y="75906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2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2"/>
            <p:cNvSpPr/>
            <p:nvPr/>
          </p:nvSpPr>
          <p:spPr>
            <a:xfrm>
              <a:off x="5536097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2"/>
            <p:cNvSpPr/>
            <p:nvPr/>
          </p:nvSpPr>
          <p:spPr>
            <a:xfrm>
              <a:off x="7397207" y="1470366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1" y="1067"/>
                    <a:pt x="1057" y="830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2"/>
            <p:cNvSpPr/>
            <p:nvPr/>
          </p:nvSpPr>
          <p:spPr>
            <a:xfrm>
              <a:off x="7593012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2"/>
            <p:cNvSpPr/>
            <p:nvPr/>
          </p:nvSpPr>
          <p:spPr>
            <a:xfrm>
              <a:off x="6585525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2"/>
            <p:cNvSpPr/>
            <p:nvPr/>
          </p:nvSpPr>
          <p:spPr>
            <a:xfrm>
              <a:off x="6734744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2"/>
            <p:cNvSpPr/>
            <p:nvPr/>
          </p:nvSpPr>
          <p:spPr>
            <a:xfrm>
              <a:off x="6716272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2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2"/>
            <p:cNvSpPr/>
            <p:nvPr/>
          </p:nvSpPr>
          <p:spPr>
            <a:xfrm>
              <a:off x="7518525" y="12348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2"/>
            <p:cNvSpPr/>
            <p:nvPr/>
          </p:nvSpPr>
          <p:spPr>
            <a:xfrm>
              <a:off x="5920106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2"/>
            <p:cNvSpPr/>
            <p:nvPr/>
          </p:nvSpPr>
          <p:spPr>
            <a:xfrm>
              <a:off x="7219910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2"/>
            <p:cNvSpPr/>
            <p:nvPr/>
          </p:nvSpPr>
          <p:spPr>
            <a:xfrm>
              <a:off x="5755370" y="235118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2"/>
            <p:cNvSpPr/>
            <p:nvPr/>
          </p:nvSpPr>
          <p:spPr>
            <a:xfrm>
              <a:off x="7257242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2"/>
            <p:cNvSpPr/>
            <p:nvPr/>
          </p:nvSpPr>
          <p:spPr>
            <a:xfrm>
              <a:off x="6604208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2"/>
            <p:cNvSpPr/>
            <p:nvPr/>
          </p:nvSpPr>
          <p:spPr>
            <a:xfrm>
              <a:off x="5232873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2"/>
            <p:cNvSpPr/>
            <p:nvPr/>
          </p:nvSpPr>
          <p:spPr>
            <a:xfrm>
              <a:off x="7135959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2"/>
            <p:cNvSpPr/>
            <p:nvPr/>
          </p:nvSpPr>
          <p:spPr>
            <a:xfrm>
              <a:off x="7789028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2"/>
            <p:cNvSpPr/>
            <p:nvPr/>
          </p:nvSpPr>
          <p:spPr>
            <a:xfrm>
              <a:off x="6227975" y="147036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2"/>
            <p:cNvSpPr/>
            <p:nvPr/>
          </p:nvSpPr>
          <p:spPr>
            <a:xfrm>
              <a:off x="5419423" y="130080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2"/>
            <p:cNvSpPr/>
            <p:nvPr/>
          </p:nvSpPr>
          <p:spPr>
            <a:xfrm>
              <a:off x="5652770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2"/>
            <p:cNvSpPr/>
            <p:nvPr/>
          </p:nvSpPr>
          <p:spPr>
            <a:xfrm>
              <a:off x="5121019" y="74020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2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2"/>
            <p:cNvSpPr/>
            <p:nvPr/>
          </p:nvSpPr>
          <p:spPr>
            <a:xfrm>
              <a:off x="6179701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2"/>
            <p:cNvSpPr/>
            <p:nvPr/>
          </p:nvSpPr>
          <p:spPr>
            <a:xfrm>
              <a:off x="5319955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2"/>
            <p:cNvSpPr/>
            <p:nvPr/>
          </p:nvSpPr>
          <p:spPr>
            <a:xfrm>
              <a:off x="5957472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12"/>
            <p:cNvSpPr/>
            <p:nvPr/>
          </p:nvSpPr>
          <p:spPr>
            <a:xfrm>
              <a:off x="6669476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2"/>
            <p:cNvSpPr/>
            <p:nvPr/>
          </p:nvSpPr>
          <p:spPr>
            <a:xfrm>
              <a:off x="671627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2"/>
            <p:cNvSpPr/>
            <p:nvPr/>
          </p:nvSpPr>
          <p:spPr>
            <a:xfrm>
              <a:off x="735987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2"/>
            <p:cNvSpPr/>
            <p:nvPr/>
          </p:nvSpPr>
          <p:spPr>
            <a:xfrm>
              <a:off x="7537173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2"/>
            <p:cNvSpPr/>
            <p:nvPr/>
          </p:nvSpPr>
          <p:spPr>
            <a:xfrm>
              <a:off x="5671418" y="329801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2"/>
            <p:cNvSpPr/>
            <p:nvPr/>
          </p:nvSpPr>
          <p:spPr>
            <a:xfrm>
              <a:off x="6977345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2"/>
            <p:cNvSpPr/>
            <p:nvPr/>
          </p:nvSpPr>
          <p:spPr>
            <a:xfrm>
              <a:off x="5792736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2"/>
            <p:cNvSpPr/>
            <p:nvPr/>
          </p:nvSpPr>
          <p:spPr>
            <a:xfrm>
              <a:off x="6939978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2"/>
            <p:cNvSpPr/>
            <p:nvPr/>
          </p:nvSpPr>
          <p:spPr>
            <a:xfrm>
              <a:off x="6386589" y="441918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2"/>
            <p:cNvSpPr/>
            <p:nvPr/>
          </p:nvSpPr>
          <p:spPr>
            <a:xfrm>
              <a:off x="7331939" y="502676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2"/>
            <p:cNvSpPr/>
            <p:nvPr/>
          </p:nvSpPr>
          <p:spPr>
            <a:xfrm>
              <a:off x="6302672" y="410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1"/>
                    <a:pt x="236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2"/>
            <p:cNvSpPr/>
            <p:nvPr/>
          </p:nvSpPr>
          <p:spPr>
            <a:xfrm>
              <a:off x="6077101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2"/>
            <p:cNvSpPr/>
            <p:nvPr/>
          </p:nvSpPr>
          <p:spPr>
            <a:xfrm>
              <a:off x="5615404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2"/>
            <p:cNvSpPr/>
            <p:nvPr/>
          </p:nvSpPr>
          <p:spPr>
            <a:xfrm>
              <a:off x="5615404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2"/>
            <p:cNvSpPr/>
            <p:nvPr/>
          </p:nvSpPr>
          <p:spPr>
            <a:xfrm>
              <a:off x="7593012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2"/>
            <p:cNvSpPr/>
            <p:nvPr/>
          </p:nvSpPr>
          <p:spPr>
            <a:xfrm>
              <a:off x="5517414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2"/>
            <p:cNvSpPr/>
            <p:nvPr/>
          </p:nvSpPr>
          <p:spPr>
            <a:xfrm>
              <a:off x="7415891" y="34392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2"/>
            <p:cNvSpPr/>
            <p:nvPr/>
          </p:nvSpPr>
          <p:spPr>
            <a:xfrm>
              <a:off x="715464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2"/>
            <p:cNvSpPr/>
            <p:nvPr/>
          </p:nvSpPr>
          <p:spPr>
            <a:xfrm>
              <a:off x="7086242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2"/>
            <p:cNvSpPr/>
            <p:nvPr/>
          </p:nvSpPr>
          <p:spPr>
            <a:xfrm>
              <a:off x="7732978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2"/>
            <p:cNvSpPr/>
            <p:nvPr/>
          </p:nvSpPr>
          <p:spPr>
            <a:xfrm>
              <a:off x="6818872" y="4565274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2"/>
            <p:cNvSpPr/>
            <p:nvPr/>
          </p:nvSpPr>
          <p:spPr>
            <a:xfrm>
              <a:off x="7705076" y="402353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2"/>
            <p:cNvSpPr/>
            <p:nvPr/>
          </p:nvSpPr>
          <p:spPr>
            <a:xfrm>
              <a:off x="5214189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2"/>
            <p:cNvSpPr/>
            <p:nvPr/>
          </p:nvSpPr>
          <p:spPr>
            <a:xfrm>
              <a:off x="5536097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2"/>
            <p:cNvSpPr/>
            <p:nvPr/>
          </p:nvSpPr>
          <p:spPr>
            <a:xfrm>
              <a:off x="642395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2"/>
            <p:cNvSpPr/>
            <p:nvPr/>
          </p:nvSpPr>
          <p:spPr>
            <a:xfrm>
              <a:off x="5873521" y="309074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2"/>
            <p:cNvSpPr/>
            <p:nvPr/>
          </p:nvSpPr>
          <p:spPr>
            <a:xfrm>
              <a:off x="6405272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2"/>
            <p:cNvSpPr/>
            <p:nvPr/>
          </p:nvSpPr>
          <p:spPr>
            <a:xfrm>
              <a:off x="5901423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2"/>
            <p:cNvSpPr/>
            <p:nvPr/>
          </p:nvSpPr>
          <p:spPr>
            <a:xfrm>
              <a:off x="6016442" y="50644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2"/>
            <p:cNvSpPr/>
            <p:nvPr/>
          </p:nvSpPr>
          <p:spPr>
            <a:xfrm>
              <a:off x="5121019" y="41459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2"/>
            <p:cNvSpPr/>
            <p:nvPr/>
          </p:nvSpPr>
          <p:spPr>
            <a:xfrm>
              <a:off x="6302672" y="50267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2"/>
            <p:cNvSpPr/>
            <p:nvPr/>
          </p:nvSpPr>
          <p:spPr>
            <a:xfrm>
              <a:off x="7518525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2"/>
            <p:cNvSpPr/>
            <p:nvPr/>
          </p:nvSpPr>
          <p:spPr>
            <a:xfrm>
              <a:off x="5301272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2"/>
            <p:cNvSpPr/>
            <p:nvPr/>
          </p:nvSpPr>
          <p:spPr>
            <a:xfrm>
              <a:off x="5774053" y="490677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2"/>
            <p:cNvSpPr/>
            <p:nvPr/>
          </p:nvSpPr>
          <p:spPr>
            <a:xfrm>
              <a:off x="5983157" y="369849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2"/>
            <p:cNvSpPr/>
            <p:nvPr/>
          </p:nvSpPr>
          <p:spPr>
            <a:xfrm>
              <a:off x="6095749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2"/>
            <p:cNvSpPr/>
            <p:nvPr/>
          </p:nvSpPr>
          <p:spPr>
            <a:xfrm>
              <a:off x="7294608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2"/>
            <p:cNvSpPr/>
            <p:nvPr/>
          </p:nvSpPr>
          <p:spPr>
            <a:xfrm>
              <a:off x="7397207" y="383032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2"/>
            <p:cNvSpPr/>
            <p:nvPr/>
          </p:nvSpPr>
          <p:spPr>
            <a:xfrm>
              <a:off x="7555681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2"/>
            <p:cNvSpPr/>
            <p:nvPr/>
          </p:nvSpPr>
          <p:spPr>
            <a:xfrm>
              <a:off x="6995993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2"/>
            <p:cNvSpPr/>
            <p:nvPr/>
          </p:nvSpPr>
          <p:spPr>
            <a:xfrm>
              <a:off x="5755370" y="27391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2"/>
            <p:cNvSpPr/>
            <p:nvPr/>
          </p:nvSpPr>
          <p:spPr>
            <a:xfrm>
              <a:off x="5139667" y="2556984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1" y="1067"/>
                    <a:pt x="1057" y="830"/>
                    <a:pt x="1057" y="531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2"/>
            <p:cNvSpPr/>
            <p:nvPr/>
          </p:nvSpPr>
          <p:spPr>
            <a:xfrm>
              <a:off x="5232873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2"/>
            <p:cNvSpPr/>
            <p:nvPr/>
          </p:nvSpPr>
          <p:spPr>
            <a:xfrm>
              <a:off x="6669476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2"/>
            <p:cNvSpPr/>
            <p:nvPr/>
          </p:nvSpPr>
          <p:spPr>
            <a:xfrm>
              <a:off x="7135959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2"/>
            <p:cNvSpPr/>
            <p:nvPr/>
          </p:nvSpPr>
          <p:spPr>
            <a:xfrm>
              <a:off x="5232873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2"/>
            <p:cNvSpPr/>
            <p:nvPr/>
          </p:nvSpPr>
          <p:spPr>
            <a:xfrm>
              <a:off x="7275925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2"/>
            <p:cNvSpPr/>
            <p:nvPr/>
          </p:nvSpPr>
          <p:spPr>
            <a:xfrm>
              <a:off x="7611695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2"/>
            <p:cNvSpPr/>
            <p:nvPr/>
          </p:nvSpPr>
          <p:spPr>
            <a:xfrm>
              <a:off x="7751661" y="4315495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2"/>
            <p:cNvSpPr/>
            <p:nvPr/>
          </p:nvSpPr>
          <p:spPr>
            <a:xfrm>
              <a:off x="6423955" y="470411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12"/>
            <p:cNvSpPr/>
            <p:nvPr/>
          </p:nvSpPr>
          <p:spPr>
            <a:xfrm>
              <a:off x="587573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12"/>
            <p:cNvSpPr/>
            <p:nvPr/>
          </p:nvSpPr>
          <p:spPr>
            <a:xfrm>
              <a:off x="5151314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12"/>
            <p:cNvSpPr/>
            <p:nvPr/>
          </p:nvSpPr>
          <p:spPr>
            <a:xfrm>
              <a:off x="7679356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12"/>
            <p:cNvSpPr/>
            <p:nvPr/>
          </p:nvSpPr>
          <p:spPr>
            <a:xfrm>
              <a:off x="5356548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09"/>
                    <a:pt x="1" y="1808"/>
                  </a:cubicBezTo>
                  <a:cubicBezTo>
                    <a:pt x="1" y="2806"/>
                    <a:pt x="800" y="3616"/>
                    <a:pt x="1787" y="3616"/>
                  </a:cubicBezTo>
                  <a:cubicBezTo>
                    <a:pt x="2775" y="3616"/>
                    <a:pt x="3579" y="2806"/>
                    <a:pt x="3579" y="1808"/>
                  </a:cubicBezTo>
                  <a:cubicBezTo>
                    <a:pt x="3579" y="809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2"/>
            <p:cNvSpPr/>
            <p:nvPr/>
          </p:nvSpPr>
          <p:spPr>
            <a:xfrm>
              <a:off x="6578523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2"/>
            <p:cNvSpPr/>
            <p:nvPr/>
          </p:nvSpPr>
          <p:spPr>
            <a:xfrm>
              <a:off x="6485318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8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2"/>
            <p:cNvSpPr/>
            <p:nvPr/>
          </p:nvSpPr>
          <p:spPr>
            <a:xfrm>
              <a:off x="5976120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2"/>
            <p:cNvSpPr/>
            <p:nvPr/>
          </p:nvSpPr>
          <p:spPr>
            <a:xfrm>
              <a:off x="5419423" y="38680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2"/>
            <p:cNvSpPr/>
            <p:nvPr/>
          </p:nvSpPr>
          <p:spPr>
            <a:xfrm>
              <a:off x="6921295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2"/>
            <p:cNvSpPr/>
            <p:nvPr/>
          </p:nvSpPr>
          <p:spPr>
            <a:xfrm>
              <a:off x="5438107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2"/>
            <p:cNvSpPr/>
            <p:nvPr/>
          </p:nvSpPr>
          <p:spPr>
            <a:xfrm>
              <a:off x="717332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2"/>
            <p:cNvSpPr/>
            <p:nvPr/>
          </p:nvSpPr>
          <p:spPr>
            <a:xfrm>
              <a:off x="6837379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2"/>
            <p:cNvSpPr/>
            <p:nvPr/>
          </p:nvSpPr>
          <p:spPr>
            <a:xfrm>
              <a:off x="7434398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2"/>
            <p:cNvSpPr/>
            <p:nvPr/>
          </p:nvSpPr>
          <p:spPr>
            <a:xfrm>
              <a:off x="6958662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2"/>
            <p:cNvSpPr/>
            <p:nvPr/>
          </p:nvSpPr>
          <p:spPr>
            <a:xfrm>
              <a:off x="7751661" y="358533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2"/>
            <p:cNvSpPr/>
            <p:nvPr/>
          </p:nvSpPr>
          <p:spPr>
            <a:xfrm>
              <a:off x="6227975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2"/>
            <p:cNvSpPr/>
            <p:nvPr/>
          </p:nvSpPr>
          <p:spPr>
            <a:xfrm>
              <a:off x="6077101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2"/>
            <p:cNvSpPr/>
            <p:nvPr/>
          </p:nvSpPr>
          <p:spPr>
            <a:xfrm>
              <a:off x="5536097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2"/>
            <p:cNvSpPr/>
            <p:nvPr/>
          </p:nvSpPr>
          <p:spPr>
            <a:xfrm>
              <a:off x="7397207" y="4296636"/>
              <a:ext cx="37226" cy="37718"/>
            </a:xfrm>
            <a:custGeom>
              <a:avLst/>
              <a:gdLst/>
              <a:ahLst/>
              <a:cxnLst/>
              <a:rect l="l" t="t" r="r" b="b"/>
              <a:pathLst>
                <a:path w="1058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2"/>
            <p:cNvSpPr/>
            <p:nvPr/>
          </p:nvSpPr>
          <p:spPr>
            <a:xfrm>
              <a:off x="7705076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2"/>
            <p:cNvSpPr/>
            <p:nvPr/>
          </p:nvSpPr>
          <p:spPr>
            <a:xfrm>
              <a:off x="7593012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2"/>
            <p:cNvSpPr/>
            <p:nvPr/>
          </p:nvSpPr>
          <p:spPr>
            <a:xfrm>
              <a:off x="6585525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2"/>
            <p:cNvSpPr/>
            <p:nvPr/>
          </p:nvSpPr>
          <p:spPr>
            <a:xfrm>
              <a:off x="6734744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2"/>
            <p:cNvSpPr/>
            <p:nvPr/>
          </p:nvSpPr>
          <p:spPr>
            <a:xfrm>
              <a:off x="6716272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2"/>
            <p:cNvSpPr/>
            <p:nvPr/>
          </p:nvSpPr>
          <p:spPr>
            <a:xfrm>
              <a:off x="6466670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2"/>
            <p:cNvSpPr/>
            <p:nvPr/>
          </p:nvSpPr>
          <p:spPr>
            <a:xfrm>
              <a:off x="7518525" y="406107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2"/>
            <p:cNvSpPr/>
            <p:nvPr/>
          </p:nvSpPr>
          <p:spPr>
            <a:xfrm>
              <a:off x="5920106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2"/>
            <p:cNvSpPr/>
            <p:nvPr/>
          </p:nvSpPr>
          <p:spPr>
            <a:xfrm>
              <a:off x="7257242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2"/>
            <p:cNvSpPr/>
            <p:nvPr/>
          </p:nvSpPr>
          <p:spPr>
            <a:xfrm>
              <a:off x="6604208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2"/>
            <p:cNvSpPr/>
            <p:nvPr/>
          </p:nvSpPr>
          <p:spPr>
            <a:xfrm>
              <a:off x="5232873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2"/>
            <p:cNvSpPr/>
            <p:nvPr/>
          </p:nvSpPr>
          <p:spPr>
            <a:xfrm>
              <a:off x="6265306" y="27202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2"/>
            <p:cNvSpPr/>
            <p:nvPr/>
          </p:nvSpPr>
          <p:spPr>
            <a:xfrm>
              <a:off x="7135959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2"/>
            <p:cNvSpPr/>
            <p:nvPr/>
          </p:nvSpPr>
          <p:spPr>
            <a:xfrm>
              <a:off x="6227975" y="4296636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2"/>
            <p:cNvSpPr/>
            <p:nvPr/>
          </p:nvSpPr>
          <p:spPr>
            <a:xfrm>
              <a:off x="5419423" y="412708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2"/>
            <p:cNvSpPr/>
            <p:nvPr/>
          </p:nvSpPr>
          <p:spPr>
            <a:xfrm>
              <a:off x="5652770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2"/>
            <p:cNvSpPr/>
            <p:nvPr/>
          </p:nvSpPr>
          <p:spPr>
            <a:xfrm>
              <a:off x="5121019" y="356647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2"/>
            <p:cNvSpPr/>
            <p:nvPr/>
          </p:nvSpPr>
          <p:spPr>
            <a:xfrm>
              <a:off x="6818872" y="31096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2"/>
            <p:cNvSpPr/>
            <p:nvPr/>
          </p:nvSpPr>
          <p:spPr>
            <a:xfrm>
              <a:off x="7047398" y="2556984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2"/>
            <p:cNvSpPr/>
            <p:nvPr/>
          </p:nvSpPr>
          <p:spPr>
            <a:xfrm>
              <a:off x="6548193" y="26825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2"/>
            <p:cNvSpPr/>
            <p:nvPr/>
          </p:nvSpPr>
          <p:spPr>
            <a:xfrm>
              <a:off x="586409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2"/>
            <p:cNvSpPr/>
            <p:nvPr/>
          </p:nvSpPr>
          <p:spPr>
            <a:xfrm>
              <a:off x="6179701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2"/>
            <p:cNvSpPr/>
            <p:nvPr/>
          </p:nvSpPr>
          <p:spPr>
            <a:xfrm>
              <a:off x="3158928" y="-1820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2"/>
            <p:cNvSpPr/>
            <p:nvPr/>
          </p:nvSpPr>
          <p:spPr>
            <a:xfrm>
              <a:off x="3870932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2"/>
            <p:cNvSpPr/>
            <p:nvPr/>
          </p:nvSpPr>
          <p:spPr>
            <a:xfrm>
              <a:off x="45611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2"/>
            <p:cNvSpPr/>
            <p:nvPr/>
          </p:nvSpPr>
          <p:spPr>
            <a:xfrm>
              <a:off x="2872698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2"/>
            <p:cNvSpPr/>
            <p:nvPr/>
          </p:nvSpPr>
          <p:spPr>
            <a:xfrm>
              <a:off x="417880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2"/>
            <p:cNvSpPr/>
            <p:nvPr/>
          </p:nvSpPr>
          <p:spPr>
            <a:xfrm>
              <a:off x="2993981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2"/>
            <p:cNvSpPr/>
            <p:nvPr/>
          </p:nvSpPr>
          <p:spPr>
            <a:xfrm>
              <a:off x="2676893" y="242180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2"/>
            <p:cNvSpPr/>
            <p:nvPr/>
          </p:nvSpPr>
          <p:spPr>
            <a:xfrm>
              <a:off x="4141434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2"/>
            <p:cNvSpPr/>
            <p:nvPr/>
          </p:nvSpPr>
          <p:spPr>
            <a:xfrm>
              <a:off x="3587868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2"/>
            <p:cNvSpPr/>
            <p:nvPr/>
          </p:nvSpPr>
          <p:spPr>
            <a:xfrm>
              <a:off x="4533219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2"/>
            <p:cNvSpPr/>
            <p:nvPr/>
          </p:nvSpPr>
          <p:spPr>
            <a:xfrm>
              <a:off x="3503917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2"/>
            <p:cNvSpPr/>
            <p:nvPr/>
          </p:nvSpPr>
          <p:spPr>
            <a:xfrm>
              <a:off x="3278557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2"/>
            <p:cNvSpPr/>
            <p:nvPr/>
          </p:nvSpPr>
          <p:spPr>
            <a:xfrm>
              <a:off x="2816859" y="94748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2"/>
            <p:cNvSpPr/>
            <p:nvPr/>
          </p:nvSpPr>
          <p:spPr>
            <a:xfrm>
              <a:off x="2816859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2"/>
            <p:cNvSpPr/>
            <p:nvPr/>
          </p:nvSpPr>
          <p:spPr>
            <a:xfrm>
              <a:off x="479446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2"/>
            <p:cNvSpPr/>
            <p:nvPr/>
          </p:nvSpPr>
          <p:spPr>
            <a:xfrm>
              <a:off x="2718869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2"/>
            <p:cNvSpPr/>
            <p:nvPr/>
          </p:nvSpPr>
          <p:spPr>
            <a:xfrm>
              <a:off x="4617170" y="61301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2"/>
            <p:cNvSpPr/>
            <p:nvPr/>
          </p:nvSpPr>
          <p:spPr>
            <a:xfrm>
              <a:off x="435592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2"/>
            <p:cNvSpPr/>
            <p:nvPr/>
          </p:nvSpPr>
          <p:spPr>
            <a:xfrm>
              <a:off x="4287698" y="19790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12"/>
            <p:cNvSpPr/>
            <p:nvPr/>
          </p:nvSpPr>
          <p:spPr>
            <a:xfrm>
              <a:off x="4934433" y="212505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12"/>
            <p:cNvSpPr/>
            <p:nvPr/>
          </p:nvSpPr>
          <p:spPr>
            <a:xfrm>
              <a:off x="4020151" y="173882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2"/>
            <p:cNvSpPr/>
            <p:nvPr/>
          </p:nvSpPr>
          <p:spPr>
            <a:xfrm>
              <a:off x="3805663" y="237004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2"/>
            <p:cNvSpPr/>
            <p:nvPr/>
          </p:nvSpPr>
          <p:spPr>
            <a:xfrm>
              <a:off x="4906356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2"/>
            <p:cNvSpPr/>
            <p:nvPr/>
          </p:nvSpPr>
          <p:spPr>
            <a:xfrm>
              <a:off x="241564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2"/>
            <p:cNvSpPr/>
            <p:nvPr/>
          </p:nvSpPr>
          <p:spPr>
            <a:xfrm>
              <a:off x="362523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2"/>
            <p:cNvSpPr/>
            <p:nvPr/>
          </p:nvSpPr>
          <p:spPr>
            <a:xfrm>
              <a:off x="307480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2"/>
            <p:cNvSpPr/>
            <p:nvPr/>
          </p:nvSpPr>
          <p:spPr>
            <a:xfrm>
              <a:off x="3606551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2"/>
            <p:cNvSpPr/>
            <p:nvPr/>
          </p:nvSpPr>
          <p:spPr>
            <a:xfrm>
              <a:off x="3102913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6" y="0"/>
                    <a:pt x="0" y="237"/>
                    <a:pt x="0" y="536"/>
                  </a:cubicBezTo>
                  <a:cubicBezTo>
                    <a:pt x="0" y="830"/>
                    <a:pt x="236" y="1067"/>
                    <a:pt x="531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2"/>
            <p:cNvSpPr/>
            <p:nvPr/>
          </p:nvSpPr>
          <p:spPr>
            <a:xfrm>
              <a:off x="3217898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2"/>
            <p:cNvSpPr/>
            <p:nvPr/>
          </p:nvSpPr>
          <p:spPr>
            <a:xfrm>
              <a:off x="2322264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2"/>
            <p:cNvSpPr/>
            <p:nvPr/>
          </p:nvSpPr>
          <p:spPr>
            <a:xfrm>
              <a:off x="3503917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2"/>
            <p:cNvSpPr/>
            <p:nvPr/>
          </p:nvSpPr>
          <p:spPr>
            <a:xfrm>
              <a:off x="4719770" y="194145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2"/>
            <p:cNvSpPr/>
            <p:nvPr/>
          </p:nvSpPr>
          <p:spPr>
            <a:xfrm>
              <a:off x="2502728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2"/>
            <p:cNvSpPr/>
            <p:nvPr/>
          </p:nvSpPr>
          <p:spPr>
            <a:xfrm>
              <a:off x="2975333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2"/>
            <p:cNvSpPr/>
            <p:nvPr/>
          </p:nvSpPr>
          <p:spPr>
            <a:xfrm>
              <a:off x="3184437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2"/>
            <p:cNvSpPr/>
            <p:nvPr/>
          </p:nvSpPr>
          <p:spPr>
            <a:xfrm>
              <a:off x="3297205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2"/>
            <p:cNvSpPr/>
            <p:nvPr/>
          </p:nvSpPr>
          <p:spPr>
            <a:xfrm>
              <a:off x="4598487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2"/>
            <p:cNvSpPr/>
            <p:nvPr/>
          </p:nvSpPr>
          <p:spPr>
            <a:xfrm>
              <a:off x="4757136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2"/>
            <p:cNvSpPr/>
            <p:nvPr/>
          </p:nvSpPr>
          <p:spPr>
            <a:xfrm>
              <a:off x="419744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2"/>
            <p:cNvSpPr/>
            <p:nvPr/>
          </p:nvSpPr>
          <p:spPr>
            <a:xfrm>
              <a:off x="2434328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2"/>
            <p:cNvSpPr/>
            <p:nvPr/>
          </p:nvSpPr>
          <p:spPr>
            <a:xfrm>
              <a:off x="3870932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2"/>
            <p:cNvSpPr/>
            <p:nvPr/>
          </p:nvSpPr>
          <p:spPr>
            <a:xfrm>
              <a:off x="4337414" y="121594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2"/>
            <p:cNvSpPr/>
            <p:nvPr/>
          </p:nvSpPr>
          <p:spPr>
            <a:xfrm>
              <a:off x="2434328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2"/>
            <p:cNvSpPr/>
            <p:nvPr/>
          </p:nvSpPr>
          <p:spPr>
            <a:xfrm>
              <a:off x="4477204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2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2"/>
            <p:cNvSpPr/>
            <p:nvPr/>
          </p:nvSpPr>
          <p:spPr>
            <a:xfrm>
              <a:off x="4813151" y="53757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2"/>
            <p:cNvSpPr/>
            <p:nvPr/>
          </p:nvSpPr>
          <p:spPr>
            <a:xfrm>
              <a:off x="4953117" y="1489225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2"/>
            <p:cNvSpPr/>
            <p:nvPr/>
          </p:nvSpPr>
          <p:spPr>
            <a:xfrm>
              <a:off x="3625235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2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2"/>
            <p:cNvSpPr/>
            <p:nvPr/>
          </p:nvSpPr>
          <p:spPr>
            <a:xfrm>
              <a:off x="4122751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2"/>
            <p:cNvSpPr/>
            <p:nvPr/>
          </p:nvSpPr>
          <p:spPr>
            <a:xfrm>
              <a:off x="3077193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2"/>
            <p:cNvSpPr/>
            <p:nvPr/>
          </p:nvSpPr>
          <p:spPr>
            <a:xfrm>
              <a:off x="2352593" y="1896527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2"/>
            <p:cNvSpPr/>
            <p:nvPr/>
          </p:nvSpPr>
          <p:spPr>
            <a:xfrm>
              <a:off x="4880636" y="82916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2"/>
            <p:cNvSpPr/>
            <p:nvPr/>
          </p:nvSpPr>
          <p:spPr>
            <a:xfrm>
              <a:off x="4134432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2"/>
            <p:cNvSpPr/>
            <p:nvPr/>
          </p:nvSpPr>
          <p:spPr>
            <a:xfrm>
              <a:off x="2557827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2"/>
            <p:cNvSpPr/>
            <p:nvPr/>
          </p:nvSpPr>
          <p:spPr>
            <a:xfrm>
              <a:off x="3779978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2"/>
            <p:cNvSpPr/>
            <p:nvPr/>
          </p:nvSpPr>
          <p:spPr>
            <a:xfrm>
              <a:off x="3686597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2"/>
            <p:cNvSpPr/>
            <p:nvPr/>
          </p:nvSpPr>
          <p:spPr>
            <a:xfrm>
              <a:off x="31774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2"/>
            <p:cNvSpPr/>
            <p:nvPr/>
          </p:nvSpPr>
          <p:spPr>
            <a:xfrm>
              <a:off x="2620879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2"/>
            <p:cNvSpPr/>
            <p:nvPr/>
          </p:nvSpPr>
          <p:spPr>
            <a:xfrm>
              <a:off x="4122751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2"/>
            <p:cNvSpPr/>
            <p:nvPr/>
          </p:nvSpPr>
          <p:spPr>
            <a:xfrm>
              <a:off x="2639562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2"/>
            <p:cNvSpPr/>
            <p:nvPr/>
          </p:nvSpPr>
          <p:spPr>
            <a:xfrm>
              <a:off x="3374119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2"/>
            <p:cNvSpPr/>
            <p:nvPr/>
          </p:nvSpPr>
          <p:spPr>
            <a:xfrm>
              <a:off x="437460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2"/>
            <p:cNvSpPr/>
            <p:nvPr/>
          </p:nvSpPr>
          <p:spPr>
            <a:xfrm>
              <a:off x="4038834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2"/>
            <p:cNvSpPr/>
            <p:nvPr/>
          </p:nvSpPr>
          <p:spPr>
            <a:xfrm>
              <a:off x="4635853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2"/>
            <p:cNvSpPr/>
            <p:nvPr/>
          </p:nvSpPr>
          <p:spPr>
            <a:xfrm>
              <a:off x="4953117" y="75906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26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2"/>
            <p:cNvSpPr/>
            <p:nvPr/>
          </p:nvSpPr>
          <p:spPr>
            <a:xfrm>
              <a:off x="342943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2"/>
            <p:cNvSpPr/>
            <p:nvPr/>
          </p:nvSpPr>
          <p:spPr>
            <a:xfrm>
              <a:off x="2737552" y="2125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2"/>
            <p:cNvSpPr/>
            <p:nvPr/>
          </p:nvSpPr>
          <p:spPr>
            <a:xfrm>
              <a:off x="4598487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2"/>
            <p:cNvSpPr/>
            <p:nvPr/>
          </p:nvSpPr>
          <p:spPr>
            <a:xfrm>
              <a:off x="479446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2"/>
            <p:cNvSpPr/>
            <p:nvPr/>
          </p:nvSpPr>
          <p:spPr>
            <a:xfrm>
              <a:off x="3787015" y="163045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2"/>
            <p:cNvSpPr/>
            <p:nvPr/>
          </p:nvSpPr>
          <p:spPr>
            <a:xfrm>
              <a:off x="39362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2"/>
            <p:cNvSpPr/>
            <p:nvPr/>
          </p:nvSpPr>
          <p:spPr>
            <a:xfrm>
              <a:off x="3917552" y="57529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2"/>
            <p:cNvSpPr/>
            <p:nvPr/>
          </p:nvSpPr>
          <p:spPr>
            <a:xfrm>
              <a:off x="3667914" y="3397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2"/>
            <p:cNvSpPr/>
            <p:nvPr/>
          </p:nvSpPr>
          <p:spPr>
            <a:xfrm>
              <a:off x="4719770" y="123480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2"/>
            <p:cNvSpPr/>
            <p:nvPr/>
          </p:nvSpPr>
          <p:spPr>
            <a:xfrm>
              <a:off x="3121561" y="161159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12"/>
            <p:cNvSpPr/>
            <p:nvPr/>
          </p:nvSpPr>
          <p:spPr>
            <a:xfrm>
              <a:off x="4421366" y="24406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12"/>
            <p:cNvSpPr/>
            <p:nvPr/>
          </p:nvSpPr>
          <p:spPr>
            <a:xfrm>
              <a:off x="2956649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2"/>
            <p:cNvSpPr/>
            <p:nvPr/>
          </p:nvSpPr>
          <p:spPr>
            <a:xfrm>
              <a:off x="4458732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2"/>
            <p:cNvSpPr/>
            <p:nvPr/>
          </p:nvSpPr>
          <p:spPr>
            <a:xfrm>
              <a:off x="3805663" y="128195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2"/>
            <p:cNvSpPr/>
            <p:nvPr/>
          </p:nvSpPr>
          <p:spPr>
            <a:xfrm>
              <a:off x="2434328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2"/>
            <p:cNvSpPr/>
            <p:nvPr/>
          </p:nvSpPr>
          <p:spPr>
            <a:xfrm>
              <a:off x="4337414" y="157388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2"/>
            <p:cNvSpPr/>
            <p:nvPr/>
          </p:nvSpPr>
          <p:spPr>
            <a:xfrm>
              <a:off x="4990272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2"/>
            <p:cNvSpPr/>
            <p:nvPr/>
          </p:nvSpPr>
          <p:spPr>
            <a:xfrm>
              <a:off x="3429430" y="147036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12"/>
            <p:cNvSpPr/>
            <p:nvPr/>
          </p:nvSpPr>
          <p:spPr>
            <a:xfrm>
              <a:off x="2620879" y="130080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12"/>
            <p:cNvSpPr/>
            <p:nvPr/>
          </p:nvSpPr>
          <p:spPr>
            <a:xfrm>
              <a:off x="2854015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2"/>
            <p:cNvSpPr/>
            <p:nvPr/>
          </p:nvSpPr>
          <p:spPr>
            <a:xfrm>
              <a:off x="2322264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2"/>
            <p:cNvSpPr/>
            <p:nvPr/>
          </p:nvSpPr>
          <p:spPr>
            <a:xfrm>
              <a:off x="4020151" y="2831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2"/>
            <p:cNvSpPr/>
            <p:nvPr/>
          </p:nvSpPr>
          <p:spPr>
            <a:xfrm>
              <a:off x="3381156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2"/>
            <p:cNvSpPr/>
            <p:nvPr/>
          </p:nvSpPr>
          <p:spPr>
            <a:xfrm>
              <a:off x="2521411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2"/>
            <p:cNvSpPr/>
            <p:nvPr/>
          </p:nvSpPr>
          <p:spPr>
            <a:xfrm>
              <a:off x="3158928" y="280806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2"/>
            <p:cNvSpPr/>
            <p:nvPr/>
          </p:nvSpPr>
          <p:spPr>
            <a:xfrm>
              <a:off x="3870932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2"/>
            <p:cNvSpPr/>
            <p:nvPr/>
          </p:nvSpPr>
          <p:spPr>
            <a:xfrm>
              <a:off x="3917552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2"/>
            <p:cNvSpPr/>
            <p:nvPr/>
          </p:nvSpPr>
          <p:spPr>
            <a:xfrm>
              <a:off x="45611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2"/>
            <p:cNvSpPr/>
            <p:nvPr/>
          </p:nvSpPr>
          <p:spPr>
            <a:xfrm>
              <a:off x="4738453" y="257563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2"/>
            <p:cNvSpPr/>
            <p:nvPr/>
          </p:nvSpPr>
          <p:spPr>
            <a:xfrm>
              <a:off x="2872698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2"/>
            <p:cNvSpPr/>
            <p:nvPr/>
          </p:nvSpPr>
          <p:spPr>
            <a:xfrm>
              <a:off x="417880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2"/>
            <p:cNvSpPr/>
            <p:nvPr/>
          </p:nvSpPr>
          <p:spPr>
            <a:xfrm>
              <a:off x="2993981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2"/>
            <p:cNvSpPr/>
            <p:nvPr/>
          </p:nvSpPr>
          <p:spPr>
            <a:xfrm>
              <a:off x="4141434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2"/>
            <p:cNvSpPr/>
            <p:nvPr/>
          </p:nvSpPr>
          <p:spPr>
            <a:xfrm>
              <a:off x="3587868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2"/>
            <p:cNvSpPr/>
            <p:nvPr/>
          </p:nvSpPr>
          <p:spPr>
            <a:xfrm>
              <a:off x="4533219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2"/>
            <p:cNvSpPr/>
            <p:nvPr/>
          </p:nvSpPr>
          <p:spPr>
            <a:xfrm>
              <a:off x="3503917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2"/>
            <p:cNvSpPr/>
            <p:nvPr/>
          </p:nvSpPr>
          <p:spPr>
            <a:xfrm>
              <a:off x="3278557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2"/>
            <p:cNvSpPr/>
            <p:nvPr/>
          </p:nvSpPr>
          <p:spPr>
            <a:xfrm>
              <a:off x="2816859" y="377375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2"/>
            <p:cNvSpPr/>
            <p:nvPr/>
          </p:nvSpPr>
          <p:spPr>
            <a:xfrm>
              <a:off x="2816859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2"/>
            <p:cNvSpPr/>
            <p:nvPr/>
          </p:nvSpPr>
          <p:spPr>
            <a:xfrm>
              <a:off x="479446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2"/>
            <p:cNvSpPr/>
            <p:nvPr/>
          </p:nvSpPr>
          <p:spPr>
            <a:xfrm>
              <a:off x="2718869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2"/>
            <p:cNvSpPr/>
            <p:nvPr/>
          </p:nvSpPr>
          <p:spPr>
            <a:xfrm>
              <a:off x="4617170" y="34392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2"/>
            <p:cNvSpPr/>
            <p:nvPr/>
          </p:nvSpPr>
          <p:spPr>
            <a:xfrm>
              <a:off x="435592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2"/>
            <p:cNvSpPr/>
            <p:nvPr/>
          </p:nvSpPr>
          <p:spPr>
            <a:xfrm>
              <a:off x="4287698" y="48054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2"/>
            <p:cNvSpPr/>
            <p:nvPr/>
          </p:nvSpPr>
          <p:spPr>
            <a:xfrm>
              <a:off x="4934433" y="495149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2"/>
            <p:cNvSpPr/>
            <p:nvPr/>
          </p:nvSpPr>
          <p:spPr>
            <a:xfrm>
              <a:off x="4020151" y="4565274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2"/>
            <p:cNvSpPr/>
            <p:nvPr/>
          </p:nvSpPr>
          <p:spPr>
            <a:xfrm>
              <a:off x="4906356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2"/>
            <p:cNvSpPr/>
            <p:nvPr/>
          </p:nvSpPr>
          <p:spPr>
            <a:xfrm>
              <a:off x="241564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2"/>
            <p:cNvSpPr/>
            <p:nvPr/>
          </p:nvSpPr>
          <p:spPr>
            <a:xfrm>
              <a:off x="273755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2"/>
            <p:cNvSpPr/>
            <p:nvPr/>
          </p:nvSpPr>
          <p:spPr>
            <a:xfrm>
              <a:off x="362523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2"/>
            <p:cNvSpPr/>
            <p:nvPr/>
          </p:nvSpPr>
          <p:spPr>
            <a:xfrm>
              <a:off x="307480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2"/>
            <p:cNvSpPr/>
            <p:nvPr/>
          </p:nvSpPr>
          <p:spPr>
            <a:xfrm>
              <a:off x="3606551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2"/>
            <p:cNvSpPr/>
            <p:nvPr/>
          </p:nvSpPr>
          <p:spPr>
            <a:xfrm>
              <a:off x="3102913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6" y="1"/>
                    <a:pt x="0" y="243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2"/>
            <p:cNvSpPr/>
            <p:nvPr/>
          </p:nvSpPr>
          <p:spPr>
            <a:xfrm>
              <a:off x="3217898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2"/>
            <p:cNvSpPr/>
            <p:nvPr/>
          </p:nvSpPr>
          <p:spPr>
            <a:xfrm>
              <a:off x="2322264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2"/>
            <p:cNvSpPr/>
            <p:nvPr/>
          </p:nvSpPr>
          <p:spPr>
            <a:xfrm>
              <a:off x="3503917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2"/>
            <p:cNvSpPr/>
            <p:nvPr/>
          </p:nvSpPr>
          <p:spPr>
            <a:xfrm>
              <a:off x="4719770" y="4767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2"/>
            <p:cNvSpPr/>
            <p:nvPr/>
          </p:nvSpPr>
          <p:spPr>
            <a:xfrm>
              <a:off x="2502728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2"/>
            <p:cNvSpPr/>
            <p:nvPr/>
          </p:nvSpPr>
          <p:spPr>
            <a:xfrm>
              <a:off x="2975333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2"/>
            <p:cNvSpPr/>
            <p:nvPr/>
          </p:nvSpPr>
          <p:spPr>
            <a:xfrm>
              <a:off x="3184437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2"/>
            <p:cNvSpPr/>
            <p:nvPr/>
          </p:nvSpPr>
          <p:spPr>
            <a:xfrm>
              <a:off x="3297205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2"/>
            <p:cNvSpPr/>
            <p:nvPr/>
          </p:nvSpPr>
          <p:spPr>
            <a:xfrm>
              <a:off x="4495888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2"/>
            <p:cNvSpPr/>
            <p:nvPr/>
          </p:nvSpPr>
          <p:spPr>
            <a:xfrm>
              <a:off x="4598487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2"/>
            <p:cNvSpPr/>
            <p:nvPr/>
          </p:nvSpPr>
          <p:spPr>
            <a:xfrm>
              <a:off x="4757136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2"/>
            <p:cNvSpPr/>
            <p:nvPr/>
          </p:nvSpPr>
          <p:spPr>
            <a:xfrm>
              <a:off x="419744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2"/>
            <p:cNvSpPr/>
            <p:nvPr/>
          </p:nvSpPr>
          <p:spPr>
            <a:xfrm>
              <a:off x="2956649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2"/>
            <p:cNvSpPr/>
            <p:nvPr/>
          </p:nvSpPr>
          <p:spPr>
            <a:xfrm>
              <a:off x="2340947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2"/>
            <p:cNvSpPr/>
            <p:nvPr/>
          </p:nvSpPr>
          <p:spPr>
            <a:xfrm>
              <a:off x="2434328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2"/>
            <p:cNvSpPr/>
            <p:nvPr/>
          </p:nvSpPr>
          <p:spPr>
            <a:xfrm>
              <a:off x="3870932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2"/>
            <p:cNvSpPr/>
            <p:nvPr/>
          </p:nvSpPr>
          <p:spPr>
            <a:xfrm>
              <a:off x="4337414" y="404238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2"/>
            <p:cNvSpPr/>
            <p:nvPr/>
          </p:nvSpPr>
          <p:spPr>
            <a:xfrm>
              <a:off x="2434328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2"/>
            <p:cNvSpPr/>
            <p:nvPr/>
          </p:nvSpPr>
          <p:spPr>
            <a:xfrm>
              <a:off x="4477204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2"/>
            <p:cNvSpPr/>
            <p:nvPr/>
          </p:nvSpPr>
          <p:spPr>
            <a:xfrm>
              <a:off x="4813151" y="336402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2"/>
            <p:cNvSpPr/>
            <p:nvPr/>
          </p:nvSpPr>
          <p:spPr>
            <a:xfrm>
              <a:off x="4953117" y="4315495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2"/>
            <p:cNvSpPr/>
            <p:nvPr/>
          </p:nvSpPr>
          <p:spPr>
            <a:xfrm>
              <a:off x="3625235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2"/>
            <p:cNvSpPr/>
            <p:nvPr/>
          </p:nvSpPr>
          <p:spPr>
            <a:xfrm>
              <a:off x="3077193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2"/>
            <p:cNvSpPr/>
            <p:nvPr/>
          </p:nvSpPr>
          <p:spPr>
            <a:xfrm>
              <a:off x="2352593" y="4722973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2"/>
            <p:cNvSpPr/>
            <p:nvPr/>
          </p:nvSpPr>
          <p:spPr>
            <a:xfrm>
              <a:off x="4880636" y="2909362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2"/>
            <p:cNvSpPr/>
            <p:nvPr/>
          </p:nvSpPr>
          <p:spPr>
            <a:xfrm>
              <a:off x="4134432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2"/>
            <p:cNvSpPr/>
            <p:nvPr/>
          </p:nvSpPr>
          <p:spPr>
            <a:xfrm>
              <a:off x="2557827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09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2"/>
            <p:cNvSpPr/>
            <p:nvPr/>
          </p:nvSpPr>
          <p:spPr>
            <a:xfrm>
              <a:off x="3779978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2"/>
            <p:cNvSpPr/>
            <p:nvPr/>
          </p:nvSpPr>
          <p:spPr>
            <a:xfrm>
              <a:off x="3686597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2"/>
            <p:cNvSpPr/>
            <p:nvPr/>
          </p:nvSpPr>
          <p:spPr>
            <a:xfrm>
              <a:off x="31774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2"/>
            <p:cNvSpPr/>
            <p:nvPr/>
          </p:nvSpPr>
          <p:spPr>
            <a:xfrm>
              <a:off x="2620879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2"/>
            <p:cNvSpPr/>
            <p:nvPr/>
          </p:nvSpPr>
          <p:spPr>
            <a:xfrm>
              <a:off x="4122751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2"/>
            <p:cNvSpPr/>
            <p:nvPr/>
          </p:nvSpPr>
          <p:spPr>
            <a:xfrm>
              <a:off x="2639562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2"/>
            <p:cNvSpPr/>
            <p:nvPr/>
          </p:nvSpPr>
          <p:spPr>
            <a:xfrm>
              <a:off x="437460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2"/>
            <p:cNvSpPr/>
            <p:nvPr/>
          </p:nvSpPr>
          <p:spPr>
            <a:xfrm>
              <a:off x="4038834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2"/>
            <p:cNvSpPr/>
            <p:nvPr/>
          </p:nvSpPr>
          <p:spPr>
            <a:xfrm>
              <a:off x="4635853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2"/>
            <p:cNvSpPr/>
            <p:nvPr/>
          </p:nvSpPr>
          <p:spPr>
            <a:xfrm>
              <a:off x="4160117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2"/>
            <p:cNvSpPr/>
            <p:nvPr/>
          </p:nvSpPr>
          <p:spPr>
            <a:xfrm>
              <a:off x="4953117" y="35853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2"/>
            <p:cNvSpPr/>
            <p:nvPr/>
          </p:nvSpPr>
          <p:spPr>
            <a:xfrm>
              <a:off x="342943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2"/>
            <p:cNvSpPr/>
            <p:nvPr/>
          </p:nvSpPr>
          <p:spPr>
            <a:xfrm>
              <a:off x="3278557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12"/>
            <p:cNvSpPr/>
            <p:nvPr/>
          </p:nvSpPr>
          <p:spPr>
            <a:xfrm>
              <a:off x="2737552" y="30389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2"/>
            <p:cNvSpPr/>
            <p:nvPr/>
          </p:nvSpPr>
          <p:spPr>
            <a:xfrm>
              <a:off x="4598487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2"/>
            <p:cNvSpPr/>
            <p:nvPr/>
          </p:nvSpPr>
          <p:spPr>
            <a:xfrm>
              <a:off x="4906356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2"/>
            <p:cNvSpPr/>
            <p:nvPr/>
          </p:nvSpPr>
          <p:spPr>
            <a:xfrm>
              <a:off x="479446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2"/>
            <p:cNvSpPr/>
            <p:nvPr/>
          </p:nvSpPr>
          <p:spPr>
            <a:xfrm>
              <a:off x="3787015" y="4456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2"/>
            <p:cNvSpPr/>
            <p:nvPr/>
          </p:nvSpPr>
          <p:spPr>
            <a:xfrm>
              <a:off x="39362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2"/>
            <p:cNvSpPr/>
            <p:nvPr/>
          </p:nvSpPr>
          <p:spPr>
            <a:xfrm>
              <a:off x="3917552" y="340174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2"/>
            <p:cNvSpPr/>
            <p:nvPr/>
          </p:nvSpPr>
          <p:spPr>
            <a:xfrm>
              <a:off x="3667914" y="3166177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68"/>
                    <a:pt x="532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2"/>
            <p:cNvSpPr/>
            <p:nvPr/>
          </p:nvSpPr>
          <p:spPr>
            <a:xfrm>
              <a:off x="4719770" y="406107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2"/>
            <p:cNvSpPr/>
            <p:nvPr/>
          </p:nvSpPr>
          <p:spPr>
            <a:xfrm>
              <a:off x="3121561" y="4438045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2" y="1068"/>
                  </a:cubicBezTo>
                  <a:cubicBezTo>
                    <a:pt x="821" y="1068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2"/>
            <p:cNvSpPr/>
            <p:nvPr/>
          </p:nvSpPr>
          <p:spPr>
            <a:xfrm>
              <a:off x="4458732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2"/>
            <p:cNvSpPr/>
            <p:nvPr/>
          </p:nvSpPr>
          <p:spPr>
            <a:xfrm>
              <a:off x="3805663" y="410822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2"/>
            <p:cNvSpPr/>
            <p:nvPr/>
          </p:nvSpPr>
          <p:spPr>
            <a:xfrm>
              <a:off x="2434328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2"/>
            <p:cNvSpPr/>
            <p:nvPr/>
          </p:nvSpPr>
          <p:spPr>
            <a:xfrm>
              <a:off x="3466586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2"/>
            <p:cNvSpPr/>
            <p:nvPr/>
          </p:nvSpPr>
          <p:spPr>
            <a:xfrm>
              <a:off x="4337414" y="440032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2"/>
            <p:cNvSpPr/>
            <p:nvPr/>
          </p:nvSpPr>
          <p:spPr>
            <a:xfrm>
              <a:off x="3429430" y="4296636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2"/>
            <p:cNvSpPr/>
            <p:nvPr/>
          </p:nvSpPr>
          <p:spPr>
            <a:xfrm>
              <a:off x="2620879" y="41270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2"/>
            <p:cNvSpPr/>
            <p:nvPr/>
          </p:nvSpPr>
          <p:spPr>
            <a:xfrm>
              <a:off x="2854015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2"/>
            <p:cNvSpPr/>
            <p:nvPr/>
          </p:nvSpPr>
          <p:spPr>
            <a:xfrm>
              <a:off x="2322264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2"/>
            <p:cNvSpPr/>
            <p:nvPr/>
          </p:nvSpPr>
          <p:spPr>
            <a:xfrm>
              <a:off x="4020151" y="31096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2"/>
            <p:cNvSpPr/>
            <p:nvPr/>
          </p:nvSpPr>
          <p:spPr>
            <a:xfrm>
              <a:off x="4248678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2"/>
            <p:cNvSpPr/>
            <p:nvPr/>
          </p:nvSpPr>
          <p:spPr>
            <a:xfrm>
              <a:off x="3749649" y="26825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2"/>
            <p:cNvSpPr/>
            <p:nvPr/>
          </p:nvSpPr>
          <p:spPr>
            <a:xfrm>
              <a:off x="3065547" y="259449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2"/>
            <p:cNvSpPr/>
            <p:nvPr/>
          </p:nvSpPr>
          <p:spPr>
            <a:xfrm>
              <a:off x="3381156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2"/>
            <p:cNvSpPr/>
            <p:nvPr/>
          </p:nvSpPr>
          <p:spPr>
            <a:xfrm>
              <a:off x="36020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12"/>
            <p:cNvSpPr/>
            <p:nvPr/>
          </p:nvSpPr>
          <p:spPr>
            <a:xfrm>
              <a:off x="1072211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12"/>
            <p:cNvSpPr/>
            <p:nvPr/>
          </p:nvSpPr>
          <p:spPr>
            <a:xfrm>
              <a:off x="176261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12"/>
            <p:cNvSpPr/>
            <p:nvPr/>
          </p:nvSpPr>
          <p:spPr>
            <a:xfrm>
              <a:off x="7415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12"/>
            <p:cNvSpPr/>
            <p:nvPr/>
          </p:nvSpPr>
          <p:spPr>
            <a:xfrm>
              <a:off x="138008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2"/>
            <p:cNvSpPr/>
            <p:nvPr/>
          </p:nvSpPr>
          <p:spPr>
            <a:xfrm>
              <a:off x="19543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2"/>
            <p:cNvSpPr/>
            <p:nvPr/>
          </p:nvSpPr>
          <p:spPr>
            <a:xfrm>
              <a:off x="1342889" y="141378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2"/>
            <p:cNvSpPr/>
            <p:nvPr/>
          </p:nvSpPr>
          <p:spPr>
            <a:xfrm>
              <a:off x="789324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2"/>
            <p:cNvSpPr/>
            <p:nvPr/>
          </p:nvSpPr>
          <p:spPr>
            <a:xfrm>
              <a:off x="1734674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2"/>
            <p:cNvSpPr/>
            <p:nvPr/>
          </p:nvSpPr>
          <p:spPr>
            <a:xfrm>
              <a:off x="70537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2"/>
            <p:cNvSpPr/>
            <p:nvPr/>
          </p:nvSpPr>
          <p:spPr>
            <a:xfrm>
              <a:off x="480012" y="192259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2"/>
            <p:cNvSpPr/>
            <p:nvPr/>
          </p:nvSpPr>
          <p:spPr>
            <a:xfrm>
              <a:off x="18139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2"/>
            <p:cNvSpPr/>
            <p:nvPr/>
          </p:nvSpPr>
          <p:spPr>
            <a:xfrm>
              <a:off x="18139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2"/>
            <p:cNvSpPr/>
            <p:nvPr/>
          </p:nvSpPr>
          <p:spPr>
            <a:xfrm>
              <a:off x="199574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2"/>
            <p:cNvSpPr/>
            <p:nvPr/>
          </p:nvSpPr>
          <p:spPr>
            <a:xfrm>
              <a:off x="1818626" y="613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2"/>
            <p:cNvSpPr/>
            <p:nvPr/>
          </p:nvSpPr>
          <p:spPr>
            <a:xfrm>
              <a:off x="1557377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2"/>
            <p:cNvSpPr/>
            <p:nvPr/>
          </p:nvSpPr>
          <p:spPr>
            <a:xfrm>
              <a:off x="1488977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2"/>
            <p:cNvSpPr/>
            <p:nvPr/>
          </p:nvSpPr>
          <p:spPr>
            <a:xfrm>
              <a:off x="2135713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2"/>
            <p:cNvSpPr/>
            <p:nvPr/>
          </p:nvSpPr>
          <p:spPr>
            <a:xfrm>
              <a:off x="1221607" y="173882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2"/>
            <p:cNvSpPr/>
            <p:nvPr/>
          </p:nvSpPr>
          <p:spPr>
            <a:xfrm>
              <a:off x="1006943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2"/>
            <p:cNvSpPr/>
            <p:nvPr/>
          </p:nvSpPr>
          <p:spPr>
            <a:xfrm>
              <a:off x="2107811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2"/>
            <p:cNvSpPr/>
            <p:nvPr/>
          </p:nvSpPr>
          <p:spPr>
            <a:xfrm>
              <a:off x="82669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2"/>
            <p:cNvSpPr/>
            <p:nvPr/>
          </p:nvSpPr>
          <p:spPr>
            <a:xfrm>
              <a:off x="2762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2"/>
            <p:cNvSpPr/>
            <p:nvPr/>
          </p:nvSpPr>
          <p:spPr>
            <a:xfrm>
              <a:off x="808007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2"/>
            <p:cNvSpPr/>
            <p:nvPr/>
          </p:nvSpPr>
          <p:spPr>
            <a:xfrm>
              <a:off x="304158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2"/>
            <p:cNvSpPr/>
            <p:nvPr/>
          </p:nvSpPr>
          <p:spPr>
            <a:xfrm>
              <a:off x="419353" y="223820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2"/>
            <p:cNvSpPr/>
            <p:nvPr/>
          </p:nvSpPr>
          <p:spPr>
            <a:xfrm>
              <a:off x="70537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2"/>
            <p:cNvSpPr/>
            <p:nvPr/>
          </p:nvSpPr>
          <p:spPr>
            <a:xfrm>
              <a:off x="1921260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2"/>
            <p:cNvSpPr/>
            <p:nvPr/>
          </p:nvSpPr>
          <p:spPr>
            <a:xfrm>
              <a:off x="17678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2"/>
            <p:cNvSpPr/>
            <p:nvPr/>
          </p:nvSpPr>
          <p:spPr>
            <a:xfrm>
              <a:off x="385892" y="87204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2"/>
            <p:cNvSpPr/>
            <p:nvPr/>
          </p:nvSpPr>
          <p:spPr>
            <a:xfrm>
              <a:off x="498484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2"/>
            <p:cNvSpPr/>
            <p:nvPr/>
          </p:nvSpPr>
          <p:spPr>
            <a:xfrm>
              <a:off x="1799942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2"/>
            <p:cNvSpPr/>
            <p:nvPr/>
          </p:nvSpPr>
          <p:spPr>
            <a:xfrm>
              <a:off x="1958592" y="32087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2"/>
            <p:cNvSpPr/>
            <p:nvPr/>
          </p:nvSpPr>
          <p:spPr>
            <a:xfrm>
              <a:off x="139872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2"/>
            <p:cNvSpPr/>
            <p:nvPr/>
          </p:nvSpPr>
          <p:spPr>
            <a:xfrm>
              <a:off x="1072211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2"/>
            <p:cNvSpPr/>
            <p:nvPr/>
          </p:nvSpPr>
          <p:spPr>
            <a:xfrm>
              <a:off x="1538694" y="12159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2"/>
            <p:cNvSpPr/>
            <p:nvPr/>
          </p:nvSpPr>
          <p:spPr>
            <a:xfrm>
              <a:off x="1678660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2"/>
            <p:cNvSpPr/>
            <p:nvPr/>
          </p:nvSpPr>
          <p:spPr>
            <a:xfrm>
              <a:off x="2014430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2"/>
            <p:cNvSpPr/>
            <p:nvPr/>
          </p:nvSpPr>
          <p:spPr>
            <a:xfrm>
              <a:off x="2154396" y="1489225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2"/>
            <p:cNvSpPr/>
            <p:nvPr/>
          </p:nvSpPr>
          <p:spPr>
            <a:xfrm>
              <a:off x="826690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2"/>
            <p:cNvSpPr/>
            <p:nvPr/>
          </p:nvSpPr>
          <p:spPr>
            <a:xfrm>
              <a:off x="1324241" y="240294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2"/>
            <p:cNvSpPr/>
            <p:nvPr/>
          </p:nvSpPr>
          <p:spPr>
            <a:xfrm>
              <a:off x="278649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2"/>
            <p:cNvSpPr/>
            <p:nvPr/>
          </p:nvSpPr>
          <p:spPr>
            <a:xfrm>
              <a:off x="2082091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2"/>
            <p:cNvSpPr/>
            <p:nvPr/>
          </p:nvSpPr>
          <p:spPr>
            <a:xfrm>
              <a:off x="1335887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2"/>
            <p:cNvSpPr/>
            <p:nvPr/>
          </p:nvSpPr>
          <p:spPr>
            <a:xfrm>
              <a:off x="981258" y="2016719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12"/>
            <p:cNvSpPr/>
            <p:nvPr/>
          </p:nvSpPr>
          <p:spPr>
            <a:xfrm>
              <a:off x="888053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12"/>
            <p:cNvSpPr/>
            <p:nvPr/>
          </p:nvSpPr>
          <p:spPr>
            <a:xfrm>
              <a:off x="37885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12"/>
            <p:cNvSpPr/>
            <p:nvPr/>
          </p:nvSpPr>
          <p:spPr>
            <a:xfrm>
              <a:off x="1324241" y="21627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12"/>
            <p:cNvSpPr/>
            <p:nvPr/>
          </p:nvSpPr>
          <p:spPr>
            <a:xfrm>
              <a:off x="57561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12"/>
            <p:cNvSpPr/>
            <p:nvPr/>
          </p:nvSpPr>
          <p:spPr>
            <a:xfrm>
              <a:off x="157606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2"/>
            <p:cNvSpPr/>
            <p:nvPr/>
          </p:nvSpPr>
          <p:spPr>
            <a:xfrm>
              <a:off x="1240290" y="10198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12"/>
            <p:cNvSpPr/>
            <p:nvPr/>
          </p:nvSpPr>
          <p:spPr>
            <a:xfrm>
              <a:off x="1837309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12"/>
            <p:cNvSpPr/>
            <p:nvPr/>
          </p:nvSpPr>
          <p:spPr>
            <a:xfrm>
              <a:off x="2154396" y="759066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12"/>
            <p:cNvSpPr/>
            <p:nvPr/>
          </p:nvSpPr>
          <p:spPr>
            <a:xfrm>
              <a:off x="63067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12"/>
            <p:cNvSpPr/>
            <p:nvPr/>
          </p:nvSpPr>
          <p:spPr>
            <a:xfrm>
              <a:off x="1799942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12"/>
            <p:cNvSpPr/>
            <p:nvPr/>
          </p:nvSpPr>
          <p:spPr>
            <a:xfrm>
              <a:off x="199574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12"/>
            <p:cNvSpPr/>
            <p:nvPr/>
          </p:nvSpPr>
          <p:spPr>
            <a:xfrm>
              <a:off x="988260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12"/>
            <p:cNvSpPr/>
            <p:nvPr/>
          </p:nvSpPr>
          <p:spPr>
            <a:xfrm>
              <a:off x="1137655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12"/>
            <p:cNvSpPr/>
            <p:nvPr/>
          </p:nvSpPr>
          <p:spPr>
            <a:xfrm>
              <a:off x="1119007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12"/>
            <p:cNvSpPr/>
            <p:nvPr/>
          </p:nvSpPr>
          <p:spPr>
            <a:xfrm>
              <a:off x="869405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12"/>
            <p:cNvSpPr/>
            <p:nvPr/>
          </p:nvSpPr>
          <p:spPr>
            <a:xfrm>
              <a:off x="1921260" y="12348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12"/>
            <p:cNvSpPr/>
            <p:nvPr/>
          </p:nvSpPr>
          <p:spPr>
            <a:xfrm>
              <a:off x="322841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12"/>
            <p:cNvSpPr/>
            <p:nvPr/>
          </p:nvSpPr>
          <p:spPr>
            <a:xfrm>
              <a:off x="1622645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12"/>
            <p:cNvSpPr/>
            <p:nvPr/>
          </p:nvSpPr>
          <p:spPr>
            <a:xfrm>
              <a:off x="158105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12"/>
            <p:cNvSpPr/>
            <p:nvPr/>
          </p:nvSpPr>
          <p:spPr>
            <a:xfrm>
              <a:off x="1659977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12"/>
            <p:cNvSpPr/>
            <p:nvPr/>
          </p:nvSpPr>
          <p:spPr>
            <a:xfrm>
              <a:off x="1006943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12"/>
            <p:cNvSpPr/>
            <p:nvPr/>
          </p:nvSpPr>
          <p:spPr>
            <a:xfrm>
              <a:off x="1538694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12"/>
            <p:cNvSpPr/>
            <p:nvPr/>
          </p:nvSpPr>
          <p:spPr>
            <a:xfrm>
              <a:off x="2191727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12"/>
            <p:cNvSpPr/>
            <p:nvPr/>
          </p:nvSpPr>
          <p:spPr>
            <a:xfrm>
              <a:off x="630675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12"/>
            <p:cNvSpPr/>
            <p:nvPr/>
          </p:nvSpPr>
          <p:spPr>
            <a:xfrm>
              <a:off x="5550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12"/>
            <p:cNvSpPr/>
            <p:nvPr/>
          </p:nvSpPr>
          <p:spPr>
            <a:xfrm>
              <a:off x="1221607" y="28315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12"/>
            <p:cNvSpPr/>
            <p:nvPr/>
          </p:nvSpPr>
          <p:spPr>
            <a:xfrm>
              <a:off x="582612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12"/>
            <p:cNvSpPr/>
            <p:nvPr/>
          </p:nvSpPr>
          <p:spPr>
            <a:xfrm>
              <a:off x="36020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12"/>
            <p:cNvSpPr/>
            <p:nvPr/>
          </p:nvSpPr>
          <p:spPr>
            <a:xfrm>
              <a:off x="1072211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12"/>
            <p:cNvSpPr/>
            <p:nvPr/>
          </p:nvSpPr>
          <p:spPr>
            <a:xfrm>
              <a:off x="1119007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12"/>
            <p:cNvSpPr/>
            <p:nvPr/>
          </p:nvSpPr>
          <p:spPr>
            <a:xfrm>
              <a:off x="176261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12"/>
            <p:cNvSpPr/>
            <p:nvPr/>
          </p:nvSpPr>
          <p:spPr>
            <a:xfrm>
              <a:off x="1939908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12"/>
            <p:cNvSpPr/>
            <p:nvPr/>
          </p:nvSpPr>
          <p:spPr>
            <a:xfrm>
              <a:off x="7415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12"/>
            <p:cNvSpPr/>
            <p:nvPr/>
          </p:nvSpPr>
          <p:spPr>
            <a:xfrm>
              <a:off x="138008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12"/>
            <p:cNvSpPr/>
            <p:nvPr/>
          </p:nvSpPr>
          <p:spPr>
            <a:xfrm>
              <a:off x="19543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12"/>
            <p:cNvSpPr/>
            <p:nvPr/>
          </p:nvSpPr>
          <p:spPr>
            <a:xfrm>
              <a:off x="1342889" y="4240235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12"/>
            <p:cNvSpPr/>
            <p:nvPr/>
          </p:nvSpPr>
          <p:spPr>
            <a:xfrm>
              <a:off x="789324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12"/>
            <p:cNvSpPr/>
            <p:nvPr/>
          </p:nvSpPr>
          <p:spPr>
            <a:xfrm>
              <a:off x="1734674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12"/>
            <p:cNvSpPr/>
            <p:nvPr/>
          </p:nvSpPr>
          <p:spPr>
            <a:xfrm>
              <a:off x="70537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12"/>
            <p:cNvSpPr/>
            <p:nvPr/>
          </p:nvSpPr>
          <p:spPr>
            <a:xfrm>
              <a:off x="480012" y="474886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12"/>
            <p:cNvSpPr/>
            <p:nvPr/>
          </p:nvSpPr>
          <p:spPr>
            <a:xfrm>
              <a:off x="18139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12"/>
            <p:cNvSpPr/>
            <p:nvPr/>
          </p:nvSpPr>
          <p:spPr>
            <a:xfrm>
              <a:off x="18139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12"/>
            <p:cNvSpPr/>
            <p:nvPr/>
          </p:nvSpPr>
          <p:spPr>
            <a:xfrm>
              <a:off x="199574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12"/>
            <p:cNvSpPr/>
            <p:nvPr/>
          </p:nvSpPr>
          <p:spPr>
            <a:xfrm>
              <a:off x="1818626" y="343928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12"/>
            <p:cNvSpPr/>
            <p:nvPr/>
          </p:nvSpPr>
          <p:spPr>
            <a:xfrm>
              <a:off x="1557377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12"/>
            <p:cNvSpPr/>
            <p:nvPr/>
          </p:nvSpPr>
          <p:spPr>
            <a:xfrm>
              <a:off x="1488977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12"/>
            <p:cNvSpPr/>
            <p:nvPr/>
          </p:nvSpPr>
          <p:spPr>
            <a:xfrm>
              <a:off x="2135713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12"/>
            <p:cNvSpPr/>
            <p:nvPr/>
          </p:nvSpPr>
          <p:spPr>
            <a:xfrm>
              <a:off x="1221607" y="456527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12"/>
            <p:cNvSpPr/>
            <p:nvPr/>
          </p:nvSpPr>
          <p:spPr>
            <a:xfrm>
              <a:off x="2107811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12"/>
            <p:cNvSpPr/>
            <p:nvPr/>
          </p:nvSpPr>
          <p:spPr>
            <a:xfrm>
              <a:off x="82669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12"/>
            <p:cNvSpPr/>
            <p:nvPr/>
          </p:nvSpPr>
          <p:spPr>
            <a:xfrm>
              <a:off x="2762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12"/>
            <p:cNvSpPr/>
            <p:nvPr/>
          </p:nvSpPr>
          <p:spPr>
            <a:xfrm>
              <a:off x="808007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12"/>
            <p:cNvSpPr/>
            <p:nvPr/>
          </p:nvSpPr>
          <p:spPr>
            <a:xfrm>
              <a:off x="304158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12"/>
            <p:cNvSpPr/>
            <p:nvPr/>
          </p:nvSpPr>
          <p:spPr>
            <a:xfrm>
              <a:off x="419353" y="50644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12"/>
            <p:cNvSpPr/>
            <p:nvPr/>
          </p:nvSpPr>
          <p:spPr>
            <a:xfrm>
              <a:off x="70537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12"/>
            <p:cNvSpPr/>
            <p:nvPr/>
          </p:nvSpPr>
          <p:spPr>
            <a:xfrm>
              <a:off x="1921260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12"/>
            <p:cNvSpPr/>
            <p:nvPr/>
          </p:nvSpPr>
          <p:spPr>
            <a:xfrm>
              <a:off x="17678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12"/>
            <p:cNvSpPr/>
            <p:nvPr/>
          </p:nvSpPr>
          <p:spPr>
            <a:xfrm>
              <a:off x="385892" y="3698491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12"/>
            <p:cNvSpPr/>
            <p:nvPr/>
          </p:nvSpPr>
          <p:spPr>
            <a:xfrm>
              <a:off x="498484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12"/>
            <p:cNvSpPr/>
            <p:nvPr/>
          </p:nvSpPr>
          <p:spPr>
            <a:xfrm>
              <a:off x="1697343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12"/>
            <p:cNvSpPr/>
            <p:nvPr/>
          </p:nvSpPr>
          <p:spPr>
            <a:xfrm>
              <a:off x="1799942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12"/>
            <p:cNvSpPr/>
            <p:nvPr/>
          </p:nvSpPr>
          <p:spPr>
            <a:xfrm>
              <a:off x="1958592" y="31473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12"/>
            <p:cNvSpPr/>
            <p:nvPr/>
          </p:nvSpPr>
          <p:spPr>
            <a:xfrm>
              <a:off x="139872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12"/>
            <p:cNvSpPr/>
            <p:nvPr/>
          </p:nvSpPr>
          <p:spPr>
            <a:xfrm>
              <a:off x="158105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12"/>
            <p:cNvSpPr/>
            <p:nvPr/>
          </p:nvSpPr>
          <p:spPr>
            <a:xfrm>
              <a:off x="1072211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12"/>
            <p:cNvSpPr/>
            <p:nvPr/>
          </p:nvSpPr>
          <p:spPr>
            <a:xfrm>
              <a:off x="1538694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12"/>
            <p:cNvSpPr/>
            <p:nvPr/>
          </p:nvSpPr>
          <p:spPr>
            <a:xfrm>
              <a:off x="1678660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12"/>
            <p:cNvSpPr/>
            <p:nvPr/>
          </p:nvSpPr>
          <p:spPr>
            <a:xfrm>
              <a:off x="2014430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12"/>
            <p:cNvSpPr/>
            <p:nvPr/>
          </p:nvSpPr>
          <p:spPr>
            <a:xfrm>
              <a:off x="2154396" y="4315495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12"/>
            <p:cNvSpPr/>
            <p:nvPr/>
          </p:nvSpPr>
          <p:spPr>
            <a:xfrm>
              <a:off x="826690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12"/>
            <p:cNvSpPr/>
            <p:nvPr/>
          </p:nvSpPr>
          <p:spPr>
            <a:xfrm>
              <a:off x="278649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12"/>
            <p:cNvSpPr/>
            <p:nvPr/>
          </p:nvSpPr>
          <p:spPr>
            <a:xfrm>
              <a:off x="2082091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12"/>
            <p:cNvSpPr/>
            <p:nvPr/>
          </p:nvSpPr>
          <p:spPr>
            <a:xfrm>
              <a:off x="1335887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12"/>
            <p:cNvSpPr/>
            <p:nvPr/>
          </p:nvSpPr>
          <p:spPr>
            <a:xfrm>
              <a:off x="981258" y="4843165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12"/>
            <p:cNvSpPr/>
            <p:nvPr/>
          </p:nvSpPr>
          <p:spPr>
            <a:xfrm>
              <a:off x="888053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12"/>
            <p:cNvSpPr/>
            <p:nvPr/>
          </p:nvSpPr>
          <p:spPr>
            <a:xfrm>
              <a:off x="37885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12"/>
            <p:cNvSpPr/>
            <p:nvPr/>
          </p:nvSpPr>
          <p:spPr>
            <a:xfrm>
              <a:off x="1324241" y="498904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12"/>
            <p:cNvSpPr/>
            <p:nvPr/>
          </p:nvSpPr>
          <p:spPr>
            <a:xfrm>
              <a:off x="157606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12"/>
            <p:cNvSpPr/>
            <p:nvPr/>
          </p:nvSpPr>
          <p:spPr>
            <a:xfrm>
              <a:off x="1240290" y="292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12"/>
            <p:cNvSpPr/>
            <p:nvPr/>
          </p:nvSpPr>
          <p:spPr>
            <a:xfrm>
              <a:off x="1837309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12"/>
            <p:cNvSpPr/>
            <p:nvPr/>
          </p:nvSpPr>
          <p:spPr>
            <a:xfrm>
              <a:off x="1361573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12"/>
            <p:cNvSpPr/>
            <p:nvPr/>
          </p:nvSpPr>
          <p:spPr>
            <a:xfrm>
              <a:off x="2154396" y="35853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12"/>
            <p:cNvSpPr/>
            <p:nvPr/>
          </p:nvSpPr>
          <p:spPr>
            <a:xfrm>
              <a:off x="63067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12"/>
            <p:cNvSpPr/>
            <p:nvPr/>
          </p:nvSpPr>
          <p:spPr>
            <a:xfrm>
              <a:off x="480012" y="257563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12"/>
            <p:cNvSpPr/>
            <p:nvPr/>
          </p:nvSpPr>
          <p:spPr>
            <a:xfrm>
              <a:off x="1799942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12"/>
            <p:cNvSpPr/>
            <p:nvPr/>
          </p:nvSpPr>
          <p:spPr>
            <a:xfrm>
              <a:off x="2107811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12"/>
            <p:cNvSpPr/>
            <p:nvPr/>
          </p:nvSpPr>
          <p:spPr>
            <a:xfrm>
              <a:off x="199574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12"/>
            <p:cNvSpPr/>
            <p:nvPr/>
          </p:nvSpPr>
          <p:spPr>
            <a:xfrm>
              <a:off x="988260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12"/>
            <p:cNvSpPr/>
            <p:nvPr/>
          </p:nvSpPr>
          <p:spPr>
            <a:xfrm>
              <a:off x="1137655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12"/>
            <p:cNvSpPr/>
            <p:nvPr/>
          </p:nvSpPr>
          <p:spPr>
            <a:xfrm>
              <a:off x="1119007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12"/>
            <p:cNvSpPr/>
            <p:nvPr/>
          </p:nvSpPr>
          <p:spPr>
            <a:xfrm>
              <a:off x="869405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12"/>
            <p:cNvSpPr/>
            <p:nvPr/>
          </p:nvSpPr>
          <p:spPr>
            <a:xfrm>
              <a:off x="1921260" y="406107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12"/>
            <p:cNvSpPr/>
            <p:nvPr/>
          </p:nvSpPr>
          <p:spPr>
            <a:xfrm>
              <a:off x="322841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12"/>
            <p:cNvSpPr/>
            <p:nvPr/>
          </p:nvSpPr>
          <p:spPr>
            <a:xfrm>
              <a:off x="1659977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12"/>
            <p:cNvSpPr/>
            <p:nvPr/>
          </p:nvSpPr>
          <p:spPr>
            <a:xfrm>
              <a:off x="1006943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12"/>
            <p:cNvSpPr/>
            <p:nvPr/>
          </p:nvSpPr>
          <p:spPr>
            <a:xfrm>
              <a:off x="66804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12"/>
            <p:cNvSpPr/>
            <p:nvPr/>
          </p:nvSpPr>
          <p:spPr>
            <a:xfrm>
              <a:off x="1538694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12"/>
            <p:cNvSpPr/>
            <p:nvPr/>
          </p:nvSpPr>
          <p:spPr>
            <a:xfrm>
              <a:off x="630675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12"/>
            <p:cNvSpPr/>
            <p:nvPr/>
          </p:nvSpPr>
          <p:spPr>
            <a:xfrm>
              <a:off x="5550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12"/>
            <p:cNvSpPr/>
            <p:nvPr/>
          </p:nvSpPr>
          <p:spPr>
            <a:xfrm>
              <a:off x="1221607" y="310960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12"/>
            <p:cNvSpPr/>
            <p:nvPr/>
          </p:nvSpPr>
          <p:spPr>
            <a:xfrm>
              <a:off x="1450133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12"/>
            <p:cNvSpPr/>
            <p:nvPr/>
          </p:nvSpPr>
          <p:spPr>
            <a:xfrm>
              <a:off x="951104" y="26825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12"/>
            <p:cNvSpPr/>
            <p:nvPr/>
          </p:nvSpPr>
          <p:spPr>
            <a:xfrm>
              <a:off x="26700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12"/>
            <p:cNvSpPr/>
            <p:nvPr/>
          </p:nvSpPr>
          <p:spPr>
            <a:xfrm>
              <a:off x="582612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0" name="Google Shape;3600;p12"/>
          <p:cNvSpPr txBox="1">
            <a:spLocks noGrp="1"/>
          </p:cNvSpPr>
          <p:nvPr>
            <p:ph type="title" hasCustomPrompt="1"/>
          </p:nvPr>
        </p:nvSpPr>
        <p:spPr>
          <a:xfrm rot="159">
            <a:off x="1062736" y="1439575"/>
            <a:ext cx="5183337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5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01" name="Google Shape;3601;p12"/>
          <p:cNvSpPr txBox="1">
            <a:spLocks noGrp="1"/>
          </p:cNvSpPr>
          <p:nvPr>
            <p:ph type="subTitle" idx="1"/>
          </p:nvPr>
        </p:nvSpPr>
        <p:spPr>
          <a:xfrm flipH="1">
            <a:off x="2342525" y="2902875"/>
            <a:ext cx="2623801" cy="8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602" name="Google Shape;3602;p12"/>
          <p:cNvSpPr/>
          <p:nvPr/>
        </p:nvSpPr>
        <p:spPr>
          <a:xfrm>
            <a:off x="1201357" y="-461375"/>
            <a:ext cx="4906137" cy="5838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">
    <p:spTree>
      <p:nvGrpSpPr>
        <p:cNvPr id="1" name="Shape 3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" name="Google Shape;3604;p13"/>
          <p:cNvSpPr txBox="1">
            <a:spLocks noGrp="1"/>
          </p:cNvSpPr>
          <p:nvPr>
            <p:ph type="title"/>
          </p:nvPr>
        </p:nvSpPr>
        <p:spPr>
          <a:xfrm>
            <a:off x="2855782" y="376007"/>
            <a:ext cx="3945772" cy="6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grpSp>
        <p:nvGrpSpPr>
          <p:cNvPr id="3605" name="Google Shape;3605;p13"/>
          <p:cNvGrpSpPr/>
          <p:nvPr/>
        </p:nvGrpSpPr>
        <p:grpSpPr>
          <a:xfrm>
            <a:off x="14499" y="-44102"/>
            <a:ext cx="7290023" cy="5202912"/>
            <a:chOff x="18139" y="-44102"/>
            <a:chExt cx="9120445" cy="5202912"/>
          </a:xfrm>
        </p:grpSpPr>
        <p:sp>
          <p:nvSpPr>
            <p:cNvPr id="3606" name="Google Shape;3606;p13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13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13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13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13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13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13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13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13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13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13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13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13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13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13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13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13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13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13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13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13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13"/>
            <p:cNvSpPr/>
            <p:nvPr/>
          </p:nvSpPr>
          <p:spPr>
            <a:xfrm>
              <a:off x="8315958" y="50079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13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13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13"/>
            <p:cNvSpPr/>
            <p:nvPr/>
          </p:nvSpPr>
          <p:spPr>
            <a:xfrm>
              <a:off x="8815163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13"/>
            <p:cNvSpPr/>
            <p:nvPr/>
          </p:nvSpPr>
          <p:spPr>
            <a:xfrm>
              <a:off x="910118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13"/>
            <p:cNvSpPr/>
            <p:nvPr/>
          </p:nvSpPr>
          <p:spPr>
            <a:xfrm>
              <a:off x="857259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13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3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13"/>
            <p:cNvSpPr/>
            <p:nvPr/>
          </p:nvSpPr>
          <p:spPr>
            <a:xfrm>
              <a:off x="8031593" y="512105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13"/>
            <p:cNvSpPr/>
            <p:nvPr/>
          </p:nvSpPr>
          <p:spPr>
            <a:xfrm>
              <a:off x="7949858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13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13"/>
            <p:cNvSpPr/>
            <p:nvPr/>
          </p:nvSpPr>
          <p:spPr>
            <a:xfrm>
              <a:off x="8236827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13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13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13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13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13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13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13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13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13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13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13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13"/>
            <p:cNvSpPr/>
            <p:nvPr/>
          </p:nvSpPr>
          <p:spPr>
            <a:xfrm>
              <a:off x="5214189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13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13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13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13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13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13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13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13"/>
            <p:cNvSpPr/>
            <p:nvPr/>
          </p:nvSpPr>
          <p:spPr>
            <a:xfrm>
              <a:off x="5536097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13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13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13"/>
            <p:cNvSpPr/>
            <p:nvPr/>
          </p:nvSpPr>
          <p:spPr>
            <a:xfrm>
              <a:off x="7331939" y="502676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13"/>
            <p:cNvSpPr/>
            <p:nvPr/>
          </p:nvSpPr>
          <p:spPr>
            <a:xfrm>
              <a:off x="6077101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13"/>
            <p:cNvSpPr/>
            <p:nvPr/>
          </p:nvSpPr>
          <p:spPr>
            <a:xfrm>
              <a:off x="5517414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3"/>
            <p:cNvSpPr/>
            <p:nvPr/>
          </p:nvSpPr>
          <p:spPr>
            <a:xfrm>
              <a:off x="7086242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13"/>
            <p:cNvSpPr/>
            <p:nvPr/>
          </p:nvSpPr>
          <p:spPr>
            <a:xfrm>
              <a:off x="7732978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13"/>
            <p:cNvSpPr/>
            <p:nvPr/>
          </p:nvSpPr>
          <p:spPr>
            <a:xfrm>
              <a:off x="6016442" y="50644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13"/>
            <p:cNvSpPr/>
            <p:nvPr/>
          </p:nvSpPr>
          <p:spPr>
            <a:xfrm>
              <a:off x="6302672" y="50267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13"/>
            <p:cNvSpPr/>
            <p:nvPr/>
          </p:nvSpPr>
          <p:spPr>
            <a:xfrm>
              <a:off x="7518525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13"/>
            <p:cNvSpPr/>
            <p:nvPr/>
          </p:nvSpPr>
          <p:spPr>
            <a:xfrm>
              <a:off x="5774053" y="490677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13"/>
            <p:cNvSpPr/>
            <p:nvPr/>
          </p:nvSpPr>
          <p:spPr>
            <a:xfrm>
              <a:off x="5232873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13"/>
            <p:cNvSpPr/>
            <p:nvPr/>
          </p:nvSpPr>
          <p:spPr>
            <a:xfrm>
              <a:off x="6423955" y="470411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13"/>
            <p:cNvSpPr/>
            <p:nvPr/>
          </p:nvSpPr>
          <p:spPr>
            <a:xfrm>
              <a:off x="5151314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13"/>
            <p:cNvSpPr/>
            <p:nvPr/>
          </p:nvSpPr>
          <p:spPr>
            <a:xfrm>
              <a:off x="6578523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13"/>
            <p:cNvSpPr/>
            <p:nvPr/>
          </p:nvSpPr>
          <p:spPr>
            <a:xfrm>
              <a:off x="6921295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13"/>
            <p:cNvSpPr/>
            <p:nvPr/>
          </p:nvSpPr>
          <p:spPr>
            <a:xfrm>
              <a:off x="5438107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13"/>
            <p:cNvSpPr/>
            <p:nvPr/>
          </p:nvSpPr>
          <p:spPr>
            <a:xfrm>
              <a:off x="3158928" y="-1820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3"/>
            <p:cNvSpPr/>
            <p:nvPr/>
          </p:nvSpPr>
          <p:spPr>
            <a:xfrm>
              <a:off x="3870932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13"/>
            <p:cNvSpPr/>
            <p:nvPr/>
          </p:nvSpPr>
          <p:spPr>
            <a:xfrm>
              <a:off x="45611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13"/>
            <p:cNvSpPr/>
            <p:nvPr/>
          </p:nvSpPr>
          <p:spPr>
            <a:xfrm>
              <a:off x="435592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13"/>
            <p:cNvSpPr/>
            <p:nvPr/>
          </p:nvSpPr>
          <p:spPr>
            <a:xfrm>
              <a:off x="241564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3"/>
            <p:cNvSpPr/>
            <p:nvPr/>
          </p:nvSpPr>
          <p:spPr>
            <a:xfrm>
              <a:off x="307480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13"/>
            <p:cNvSpPr/>
            <p:nvPr/>
          </p:nvSpPr>
          <p:spPr>
            <a:xfrm>
              <a:off x="4757136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13"/>
            <p:cNvSpPr/>
            <p:nvPr/>
          </p:nvSpPr>
          <p:spPr>
            <a:xfrm>
              <a:off x="419744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13"/>
            <p:cNvSpPr/>
            <p:nvPr/>
          </p:nvSpPr>
          <p:spPr>
            <a:xfrm>
              <a:off x="4880636" y="82916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13"/>
            <p:cNvSpPr/>
            <p:nvPr/>
          </p:nvSpPr>
          <p:spPr>
            <a:xfrm>
              <a:off x="3686597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13"/>
            <p:cNvSpPr/>
            <p:nvPr/>
          </p:nvSpPr>
          <p:spPr>
            <a:xfrm>
              <a:off x="4038834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13"/>
            <p:cNvSpPr/>
            <p:nvPr/>
          </p:nvSpPr>
          <p:spPr>
            <a:xfrm>
              <a:off x="4635853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13"/>
            <p:cNvSpPr/>
            <p:nvPr/>
          </p:nvSpPr>
          <p:spPr>
            <a:xfrm>
              <a:off x="342943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13"/>
            <p:cNvSpPr/>
            <p:nvPr/>
          </p:nvSpPr>
          <p:spPr>
            <a:xfrm>
              <a:off x="2737552" y="2125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13"/>
            <p:cNvSpPr/>
            <p:nvPr/>
          </p:nvSpPr>
          <p:spPr>
            <a:xfrm>
              <a:off x="3667914" y="3397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13"/>
            <p:cNvSpPr/>
            <p:nvPr/>
          </p:nvSpPr>
          <p:spPr>
            <a:xfrm>
              <a:off x="4020151" y="2831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13"/>
            <p:cNvSpPr/>
            <p:nvPr/>
          </p:nvSpPr>
          <p:spPr>
            <a:xfrm>
              <a:off x="4533219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13"/>
            <p:cNvSpPr/>
            <p:nvPr/>
          </p:nvSpPr>
          <p:spPr>
            <a:xfrm>
              <a:off x="3278557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13"/>
            <p:cNvSpPr/>
            <p:nvPr/>
          </p:nvSpPr>
          <p:spPr>
            <a:xfrm>
              <a:off x="2718869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13"/>
            <p:cNvSpPr/>
            <p:nvPr/>
          </p:nvSpPr>
          <p:spPr>
            <a:xfrm>
              <a:off x="4287698" y="48054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3"/>
            <p:cNvSpPr/>
            <p:nvPr/>
          </p:nvSpPr>
          <p:spPr>
            <a:xfrm>
              <a:off x="4934433" y="495149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3"/>
            <p:cNvSpPr/>
            <p:nvPr/>
          </p:nvSpPr>
          <p:spPr>
            <a:xfrm>
              <a:off x="3217898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13"/>
            <p:cNvSpPr/>
            <p:nvPr/>
          </p:nvSpPr>
          <p:spPr>
            <a:xfrm>
              <a:off x="3503917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13"/>
            <p:cNvSpPr/>
            <p:nvPr/>
          </p:nvSpPr>
          <p:spPr>
            <a:xfrm>
              <a:off x="4719770" y="4767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13"/>
            <p:cNvSpPr/>
            <p:nvPr/>
          </p:nvSpPr>
          <p:spPr>
            <a:xfrm>
              <a:off x="2975333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13"/>
            <p:cNvSpPr/>
            <p:nvPr/>
          </p:nvSpPr>
          <p:spPr>
            <a:xfrm>
              <a:off x="2434328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3"/>
            <p:cNvSpPr/>
            <p:nvPr/>
          </p:nvSpPr>
          <p:spPr>
            <a:xfrm>
              <a:off x="3625235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3"/>
            <p:cNvSpPr/>
            <p:nvPr/>
          </p:nvSpPr>
          <p:spPr>
            <a:xfrm>
              <a:off x="2352593" y="4722973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3"/>
            <p:cNvSpPr/>
            <p:nvPr/>
          </p:nvSpPr>
          <p:spPr>
            <a:xfrm>
              <a:off x="4122751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3"/>
            <p:cNvSpPr/>
            <p:nvPr/>
          </p:nvSpPr>
          <p:spPr>
            <a:xfrm>
              <a:off x="2639562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3"/>
            <p:cNvSpPr/>
            <p:nvPr/>
          </p:nvSpPr>
          <p:spPr>
            <a:xfrm>
              <a:off x="36020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3"/>
            <p:cNvSpPr/>
            <p:nvPr/>
          </p:nvSpPr>
          <p:spPr>
            <a:xfrm>
              <a:off x="176261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13"/>
            <p:cNvSpPr/>
            <p:nvPr/>
          </p:nvSpPr>
          <p:spPr>
            <a:xfrm>
              <a:off x="7415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13"/>
            <p:cNvSpPr/>
            <p:nvPr/>
          </p:nvSpPr>
          <p:spPr>
            <a:xfrm>
              <a:off x="19543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3"/>
            <p:cNvSpPr/>
            <p:nvPr/>
          </p:nvSpPr>
          <p:spPr>
            <a:xfrm>
              <a:off x="480012" y="192259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13"/>
            <p:cNvSpPr/>
            <p:nvPr/>
          </p:nvSpPr>
          <p:spPr>
            <a:xfrm>
              <a:off x="18139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13"/>
            <p:cNvSpPr/>
            <p:nvPr/>
          </p:nvSpPr>
          <p:spPr>
            <a:xfrm>
              <a:off x="18139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3"/>
            <p:cNvSpPr/>
            <p:nvPr/>
          </p:nvSpPr>
          <p:spPr>
            <a:xfrm>
              <a:off x="1557377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3"/>
            <p:cNvSpPr/>
            <p:nvPr/>
          </p:nvSpPr>
          <p:spPr>
            <a:xfrm>
              <a:off x="2762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13"/>
            <p:cNvSpPr/>
            <p:nvPr/>
          </p:nvSpPr>
          <p:spPr>
            <a:xfrm>
              <a:off x="304158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13"/>
            <p:cNvSpPr/>
            <p:nvPr/>
          </p:nvSpPr>
          <p:spPr>
            <a:xfrm>
              <a:off x="419353" y="223820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3"/>
            <p:cNvSpPr/>
            <p:nvPr/>
          </p:nvSpPr>
          <p:spPr>
            <a:xfrm>
              <a:off x="17678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3"/>
            <p:cNvSpPr/>
            <p:nvPr/>
          </p:nvSpPr>
          <p:spPr>
            <a:xfrm>
              <a:off x="385892" y="87204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13"/>
            <p:cNvSpPr/>
            <p:nvPr/>
          </p:nvSpPr>
          <p:spPr>
            <a:xfrm>
              <a:off x="498484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13"/>
            <p:cNvSpPr/>
            <p:nvPr/>
          </p:nvSpPr>
          <p:spPr>
            <a:xfrm>
              <a:off x="1958592" y="32087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13"/>
            <p:cNvSpPr/>
            <p:nvPr/>
          </p:nvSpPr>
          <p:spPr>
            <a:xfrm>
              <a:off x="2082091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13"/>
            <p:cNvSpPr/>
            <p:nvPr/>
          </p:nvSpPr>
          <p:spPr>
            <a:xfrm>
              <a:off x="888053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13"/>
            <p:cNvSpPr/>
            <p:nvPr/>
          </p:nvSpPr>
          <p:spPr>
            <a:xfrm>
              <a:off x="37885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13"/>
            <p:cNvSpPr/>
            <p:nvPr/>
          </p:nvSpPr>
          <p:spPr>
            <a:xfrm>
              <a:off x="1240290" y="10198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13"/>
            <p:cNvSpPr/>
            <p:nvPr/>
          </p:nvSpPr>
          <p:spPr>
            <a:xfrm>
              <a:off x="1837309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13"/>
            <p:cNvSpPr/>
            <p:nvPr/>
          </p:nvSpPr>
          <p:spPr>
            <a:xfrm>
              <a:off x="63067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13"/>
            <p:cNvSpPr/>
            <p:nvPr/>
          </p:nvSpPr>
          <p:spPr>
            <a:xfrm>
              <a:off x="869405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13"/>
            <p:cNvSpPr/>
            <p:nvPr/>
          </p:nvSpPr>
          <p:spPr>
            <a:xfrm>
              <a:off x="322841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13"/>
            <p:cNvSpPr/>
            <p:nvPr/>
          </p:nvSpPr>
          <p:spPr>
            <a:xfrm>
              <a:off x="158105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13"/>
            <p:cNvSpPr/>
            <p:nvPr/>
          </p:nvSpPr>
          <p:spPr>
            <a:xfrm>
              <a:off x="5550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13"/>
            <p:cNvSpPr/>
            <p:nvPr/>
          </p:nvSpPr>
          <p:spPr>
            <a:xfrm>
              <a:off x="1221607" y="28315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13"/>
            <p:cNvSpPr/>
            <p:nvPr/>
          </p:nvSpPr>
          <p:spPr>
            <a:xfrm>
              <a:off x="36020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13"/>
            <p:cNvSpPr/>
            <p:nvPr/>
          </p:nvSpPr>
          <p:spPr>
            <a:xfrm>
              <a:off x="7415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13"/>
            <p:cNvSpPr/>
            <p:nvPr/>
          </p:nvSpPr>
          <p:spPr>
            <a:xfrm>
              <a:off x="19543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13"/>
            <p:cNvSpPr/>
            <p:nvPr/>
          </p:nvSpPr>
          <p:spPr>
            <a:xfrm>
              <a:off x="1734674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13"/>
            <p:cNvSpPr/>
            <p:nvPr/>
          </p:nvSpPr>
          <p:spPr>
            <a:xfrm>
              <a:off x="480012" y="474886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13"/>
            <p:cNvSpPr/>
            <p:nvPr/>
          </p:nvSpPr>
          <p:spPr>
            <a:xfrm>
              <a:off x="18139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13"/>
            <p:cNvSpPr/>
            <p:nvPr/>
          </p:nvSpPr>
          <p:spPr>
            <a:xfrm>
              <a:off x="18139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13"/>
            <p:cNvSpPr/>
            <p:nvPr/>
          </p:nvSpPr>
          <p:spPr>
            <a:xfrm>
              <a:off x="1488977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13"/>
            <p:cNvSpPr/>
            <p:nvPr/>
          </p:nvSpPr>
          <p:spPr>
            <a:xfrm>
              <a:off x="2135713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13"/>
            <p:cNvSpPr/>
            <p:nvPr/>
          </p:nvSpPr>
          <p:spPr>
            <a:xfrm>
              <a:off x="2762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13"/>
            <p:cNvSpPr/>
            <p:nvPr/>
          </p:nvSpPr>
          <p:spPr>
            <a:xfrm>
              <a:off x="304158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13"/>
            <p:cNvSpPr/>
            <p:nvPr/>
          </p:nvSpPr>
          <p:spPr>
            <a:xfrm>
              <a:off x="419353" y="50644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13"/>
            <p:cNvSpPr/>
            <p:nvPr/>
          </p:nvSpPr>
          <p:spPr>
            <a:xfrm>
              <a:off x="70537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13"/>
            <p:cNvSpPr/>
            <p:nvPr/>
          </p:nvSpPr>
          <p:spPr>
            <a:xfrm>
              <a:off x="1921260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13"/>
            <p:cNvSpPr/>
            <p:nvPr/>
          </p:nvSpPr>
          <p:spPr>
            <a:xfrm>
              <a:off x="17678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13"/>
            <p:cNvSpPr/>
            <p:nvPr/>
          </p:nvSpPr>
          <p:spPr>
            <a:xfrm>
              <a:off x="385892" y="3698491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13"/>
            <p:cNvSpPr/>
            <p:nvPr/>
          </p:nvSpPr>
          <p:spPr>
            <a:xfrm>
              <a:off x="498484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13"/>
            <p:cNvSpPr/>
            <p:nvPr/>
          </p:nvSpPr>
          <p:spPr>
            <a:xfrm>
              <a:off x="158105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13"/>
            <p:cNvSpPr/>
            <p:nvPr/>
          </p:nvSpPr>
          <p:spPr>
            <a:xfrm>
              <a:off x="826690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13"/>
            <p:cNvSpPr/>
            <p:nvPr/>
          </p:nvSpPr>
          <p:spPr>
            <a:xfrm>
              <a:off x="151161" y="4063480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13"/>
            <p:cNvSpPr/>
            <p:nvPr/>
          </p:nvSpPr>
          <p:spPr>
            <a:xfrm>
              <a:off x="981258" y="4843165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13"/>
            <p:cNvSpPr/>
            <p:nvPr/>
          </p:nvSpPr>
          <p:spPr>
            <a:xfrm>
              <a:off x="37885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13"/>
            <p:cNvSpPr/>
            <p:nvPr/>
          </p:nvSpPr>
          <p:spPr>
            <a:xfrm>
              <a:off x="1324241" y="498904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13"/>
            <p:cNvSpPr/>
            <p:nvPr/>
          </p:nvSpPr>
          <p:spPr>
            <a:xfrm>
              <a:off x="322841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13"/>
            <p:cNvSpPr/>
            <p:nvPr/>
          </p:nvSpPr>
          <p:spPr>
            <a:xfrm>
              <a:off x="5550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13"/>
            <p:cNvSpPr/>
            <p:nvPr/>
          </p:nvSpPr>
          <p:spPr>
            <a:xfrm>
              <a:off x="26700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2">
    <p:spTree>
      <p:nvGrpSpPr>
        <p:cNvPr id="1" name="Shape 3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9" name="Google Shape;3759;p14"/>
          <p:cNvSpPr/>
          <p:nvPr/>
        </p:nvSpPr>
        <p:spPr>
          <a:xfrm>
            <a:off x="2173208" y="5007901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1" y="1072"/>
                </a:cubicBezTo>
                <a:cubicBezTo>
                  <a:pt x="820" y="1072"/>
                  <a:pt x="1062" y="836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0" name="Google Shape;3760;p14"/>
          <p:cNvSpPr/>
          <p:nvPr/>
        </p:nvSpPr>
        <p:spPr>
          <a:xfrm>
            <a:off x="1856199" y="4145939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43" y="0"/>
                  <a:pt x="1" y="242"/>
                  <a:pt x="1" y="536"/>
                </a:cubicBezTo>
                <a:cubicBezTo>
                  <a:pt x="1" y="831"/>
                  <a:pt x="243" y="1072"/>
                  <a:pt x="532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1" name="Google Shape;3761;p14"/>
          <p:cNvSpPr/>
          <p:nvPr/>
        </p:nvSpPr>
        <p:spPr>
          <a:xfrm>
            <a:off x="2000445" y="4381467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0" y="1073"/>
                  <a:pt x="1062" y="831"/>
                  <a:pt x="1062" y="537"/>
                </a:cubicBezTo>
                <a:cubicBezTo>
                  <a:pt x="1062" y="237"/>
                  <a:pt x="820" y="1"/>
                  <a:pt x="5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2" name="Google Shape;3762;p14"/>
          <p:cNvSpPr/>
          <p:nvPr/>
        </p:nvSpPr>
        <p:spPr>
          <a:xfrm>
            <a:off x="1945771" y="5121056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0" y="1072"/>
                  <a:pt x="1062" y="831"/>
                  <a:pt x="1062" y="536"/>
                </a:cubicBezTo>
                <a:cubicBezTo>
                  <a:pt x="1062" y="237"/>
                  <a:pt x="820" y="0"/>
                  <a:pt x="531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3" name="Google Shape;3763;p14"/>
          <p:cNvSpPr/>
          <p:nvPr/>
        </p:nvSpPr>
        <p:spPr>
          <a:xfrm>
            <a:off x="1880441" y="4722973"/>
            <a:ext cx="100823" cy="127264"/>
          </a:xfrm>
          <a:custGeom>
            <a:avLst/>
            <a:gdLst/>
            <a:ahLst/>
            <a:cxnLst/>
            <a:rect l="l" t="t" r="r" b="b"/>
            <a:pathLst>
              <a:path w="3585" h="3617" extrusionOk="0">
                <a:moveTo>
                  <a:pt x="1793" y="1"/>
                </a:moveTo>
                <a:cubicBezTo>
                  <a:pt x="805" y="1"/>
                  <a:pt x="1" y="810"/>
                  <a:pt x="1" y="1808"/>
                </a:cubicBezTo>
                <a:cubicBezTo>
                  <a:pt x="1" y="2807"/>
                  <a:pt x="805" y="3616"/>
                  <a:pt x="1793" y="3616"/>
                </a:cubicBezTo>
                <a:cubicBezTo>
                  <a:pt x="2781" y="3616"/>
                  <a:pt x="3585" y="2807"/>
                  <a:pt x="3585" y="1808"/>
                </a:cubicBezTo>
                <a:cubicBezTo>
                  <a:pt x="3585" y="810"/>
                  <a:pt x="2781" y="1"/>
                  <a:pt x="1793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4" name="Google Shape;3764;p14"/>
          <p:cNvSpPr/>
          <p:nvPr/>
        </p:nvSpPr>
        <p:spPr>
          <a:xfrm>
            <a:off x="2109817" y="4767728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0" y="1072"/>
                  <a:pt x="1062" y="831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5" name="Google Shape;3765;p14"/>
          <p:cNvSpPr/>
          <p:nvPr/>
        </p:nvSpPr>
        <p:spPr>
          <a:xfrm>
            <a:off x="2094883" y="4127080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6" name="Google Shape;3766;p14"/>
          <p:cNvSpPr/>
          <p:nvPr/>
        </p:nvSpPr>
        <p:spPr>
          <a:xfrm>
            <a:off x="156214" y="1795405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32" y="1072"/>
                </a:cubicBezTo>
                <a:cubicBezTo>
                  <a:pt x="821" y="1072"/>
                  <a:pt x="1062" y="831"/>
                  <a:pt x="1062" y="536"/>
                </a:cubicBezTo>
                <a:cubicBezTo>
                  <a:pt x="1062" y="237"/>
                  <a:pt x="821" y="0"/>
                  <a:pt x="532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7" name="Google Shape;3767;p14"/>
          <p:cNvSpPr/>
          <p:nvPr/>
        </p:nvSpPr>
        <p:spPr>
          <a:xfrm>
            <a:off x="383677" y="1922599"/>
            <a:ext cx="29727" cy="37578"/>
          </a:xfrm>
          <a:custGeom>
            <a:avLst/>
            <a:gdLst/>
            <a:ahLst/>
            <a:cxnLst/>
            <a:rect l="l" t="t" r="r" b="b"/>
            <a:pathLst>
              <a:path w="1057" h="1068" extrusionOk="0">
                <a:moveTo>
                  <a:pt x="526" y="1"/>
                </a:moveTo>
                <a:cubicBezTo>
                  <a:pt x="237" y="1"/>
                  <a:pt x="0" y="237"/>
                  <a:pt x="0" y="531"/>
                </a:cubicBezTo>
                <a:cubicBezTo>
                  <a:pt x="0" y="831"/>
                  <a:pt x="237" y="1067"/>
                  <a:pt x="526" y="1067"/>
                </a:cubicBezTo>
                <a:cubicBezTo>
                  <a:pt x="820" y="1067"/>
                  <a:pt x="1056" y="831"/>
                  <a:pt x="1056" y="531"/>
                </a:cubicBezTo>
                <a:cubicBezTo>
                  <a:pt x="1056" y="237"/>
                  <a:pt x="820" y="1"/>
                  <a:pt x="52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8" name="Google Shape;3768;p14"/>
          <p:cNvSpPr/>
          <p:nvPr/>
        </p:nvSpPr>
        <p:spPr>
          <a:xfrm>
            <a:off x="14499" y="1555021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43"/>
                  <a:pt x="1" y="537"/>
                </a:cubicBezTo>
                <a:cubicBezTo>
                  <a:pt x="1" y="836"/>
                  <a:pt x="237" y="1073"/>
                  <a:pt x="531" y="1073"/>
                </a:cubicBezTo>
                <a:cubicBezTo>
                  <a:pt x="826" y="1073"/>
                  <a:pt x="1062" y="836"/>
                  <a:pt x="1062" y="537"/>
                </a:cubicBezTo>
                <a:cubicBezTo>
                  <a:pt x="1062" y="243"/>
                  <a:pt x="826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9" name="Google Shape;3769;p14"/>
          <p:cNvSpPr/>
          <p:nvPr/>
        </p:nvSpPr>
        <p:spPr>
          <a:xfrm>
            <a:off x="804856" y="2370046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0" name="Google Shape;3770;p14"/>
          <p:cNvSpPr/>
          <p:nvPr/>
        </p:nvSpPr>
        <p:spPr>
          <a:xfrm>
            <a:off x="335192" y="2238208"/>
            <a:ext cx="29727" cy="37578"/>
          </a:xfrm>
          <a:custGeom>
            <a:avLst/>
            <a:gdLst/>
            <a:ahLst/>
            <a:cxnLst/>
            <a:rect l="l" t="t" r="r" b="b"/>
            <a:pathLst>
              <a:path w="1057" h="1068" extrusionOk="0">
                <a:moveTo>
                  <a:pt x="526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7"/>
                  <a:pt x="526" y="1067"/>
                </a:cubicBezTo>
                <a:cubicBezTo>
                  <a:pt x="820" y="1067"/>
                  <a:pt x="1057" y="831"/>
                  <a:pt x="1057" y="537"/>
                </a:cubicBezTo>
                <a:cubicBezTo>
                  <a:pt x="1057" y="237"/>
                  <a:pt x="820" y="1"/>
                  <a:pt x="526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1" name="Google Shape;3771;p14"/>
          <p:cNvSpPr/>
          <p:nvPr/>
        </p:nvSpPr>
        <p:spPr>
          <a:xfrm>
            <a:off x="563808" y="2200490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2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7"/>
                  <a:pt x="532" y="1067"/>
                </a:cubicBezTo>
                <a:cubicBezTo>
                  <a:pt x="826" y="1067"/>
                  <a:pt x="1062" y="831"/>
                  <a:pt x="1062" y="537"/>
                </a:cubicBezTo>
                <a:cubicBezTo>
                  <a:pt x="1062" y="237"/>
                  <a:pt x="826" y="1"/>
                  <a:pt x="5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2" name="Google Shape;3772;p14"/>
          <p:cNvSpPr/>
          <p:nvPr/>
        </p:nvSpPr>
        <p:spPr>
          <a:xfrm>
            <a:off x="141308" y="2080333"/>
            <a:ext cx="29867" cy="37718"/>
          </a:xfrm>
          <a:custGeom>
            <a:avLst/>
            <a:gdLst/>
            <a:ahLst/>
            <a:cxnLst/>
            <a:rect l="l" t="t" r="r" b="b"/>
            <a:pathLst>
              <a:path w="1062" h="1072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0"/>
                  <a:pt x="237" y="1072"/>
                  <a:pt x="531" y="1072"/>
                </a:cubicBezTo>
                <a:cubicBezTo>
                  <a:pt x="820" y="1072"/>
                  <a:pt x="1062" y="830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3" name="Google Shape;3773;p14"/>
          <p:cNvSpPr/>
          <p:nvPr/>
        </p:nvSpPr>
        <p:spPr>
          <a:xfrm>
            <a:off x="1058473" y="2402944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6"/>
                  <a:pt x="237" y="1073"/>
                  <a:pt x="531" y="1073"/>
                </a:cubicBezTo>
                <a:cubicBezTo>
                  <a:pt x="820" y="1073"/>
                  <a:pt x="1062" y="836"/>
                  <a:pt x="1062" y="537"/>
                </a:cubicBezTo>
                <a:cubicBezTo>
                  <a:pt x="1062" y="242"/>
                  <a:pt x="820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4" name="Google Shape;3774;p14"/>
          <p:cNvSpPr/>
          <p:nvPr/>
        </p:nvSpPr>
        <p:spPr>
          <a:xfrm>
            <a:off x="460088" y="2421803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6" y="1"/>
                  <a:pt x="0" y="242"/>
                  <a:pt x="0" y="537"/>
                </a:cubicBezTo>
                <a:cubicBezTo>
                  <a:pt x="0" y="831"/>
                  <a:pt x="236" y="1073"/>
                  <a:pt x="531" y="1073"/>
                </a:cubicBezTo>
                <a:cubicBezTo>
                  <a:pt x="820" y="1073"/>
                  <a:pt x="1062" y="831"/>
                  <a:pt x="1062" y="537"/>
                </a:cubicBezTo>
                <a:cubicBezTo>
                  <a:pt x="1062" y="242"/>
                  <a:pt x="820" y="1"/>
                  <a:pt x="531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5" name="Google Shape;3775;p14"/>
          <p:cNvSpPr/>
          <p:nvPr/>
        </p:nvSpPr>
        <p:spPr>
          <a:xfrm>
            <a:off x="258049" y="161159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43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3"/>
                  <a:pt x="826" y="1"/>
                  <a:pt x="531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6" name="Google Shape;3776;p14"/>
          <p:cNvSpPr/>
          <p:nvPr/>
        </p:nvSpPr>
        <p:spPr>
          <a:xfrm>
            <a:off x="1296989" y="2440663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42"/>
                  <a:pt x="825" y="1"/>
                  <a:pt x="531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7" name="Google Shape;3777;p14"/>
          <p:cNvSpPr/>
          <p:nvPr/>
        </p:nvSpPr>
        <p:spPr>
          <a:xfrm>
            <a:off x="126374" y="2351187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8" name="Google Shape;3778;p14"/>
          <p:cNvSpPr/>
          <p:nvPr/>
        </p:nvSpPr>
        <p:spPr>
          <a:xfrm>
            <a:off x="287916" y="2808064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6"/>
                  <a:pt x="237" y="1072"/>
                  <a:pt x="531" y="1072"/>
                </a:cubicBezTo>
                <a:cubicBezTo>
                  <a:pt x="825" y="1072"/>
                  <a:pt x="1062" y="836"/>
                  <a:pt x="1062" y="536"/>
                </a:cubicBezTo>
                <a:cubicBezTo>
                  <a:pt x="1062" y="242"/>
                  <a:pt x="825" y="0"/>
                  <a:pt x="531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9" name="Google Shape;3779;p14"/>
          <p:cNvSpPr/>
          <p:nvPr/>
        </p:nvSpPr>
        <p:spPr>
          <a:xfrm>
            <a:off x="857024" y="3128459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42" y="1"/>
                  <a:pt x="1" y="237"/>
                  <a:pt x="1" y="537"/>
                </a:cubicBezTo>
                <a:cubicBezTo>
                  <a:pt x="1" y="831"/>
                  <a:pt x="242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0" name="Google Shape;3780;p14"/>
          <p:cNvSpPr/>
          <p:nvPr/>
        </p:nvSpPr>
        <p:spPr>
          <a:xfrm>
            <a:off x="894429" y="2594491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6"/>
                  <a:pt x="237" y="1073"/>
                  <a:pt x="531" y="1073"/>
                </a:cubicBezTo>
                <a:cubicBezTo>
                  <a:pt x="820" y="1073"/>
                  <a:pt x="1056" y="836"/>
                  <a:pt x="1056" y="537"/>
                </a:cubicBezTo>
                <a:cubicBezTo>
                  <a:pt x="1056" y="242"/>
                  <a:pt x="820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1" name="Google Shape;3781;p14"/>
          <p:cNvSpPr/>
          <p:nvPr/>
        </p:nvSpPr>
        <p:spPr>
          <a:xfrm>
            <a:off x="1408865" y="3090741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3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43"/>
                  <a:pt x="825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2" name="Google Shape;3782;p14"/>
          <p:cNvSpPr/>
          <p:nvPr/>
        </p:nvSpPr>
        <p:spPr>
          <a:xfrm>
            <a:off x="59271" y="3298016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1"/>
                  <a:pt x="237" y="1073"/>
                  <a:pt x="532" y="1073"/>
                </a:cubicBezTo>
                <a:cubicBezTo>
                  <a:pt x="821" y="1073"/>
                  <a:pt x="1062" y="831"/>
                  <a:pt x="1062" y="537"/>
                </a:cubicBezTo>
                <a:cubicBezTo>
                  <a:pt x="1062" y="242"/>
                  <a:pt x="821" y="1"/>
                  <a:pt x="532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3" name="Google Shape;3783;p14"/>
          <p:cNvSpPr/>
          <p:nvPr/>
        </p:nvSpPr>
        <p:spPr>
          <a:xfrm>
            <a:off x="1103105" y="3566477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42" y="1"/>
                  <a:pt x="0" y="242"/>
                  <a:pt x="0" y="537"/>
                </a:cubicBezTo>
                <a:cubicBezTo>
                  <a:pt x="0" y="831"/>
                  <a:pt x="242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42"/>
                  <a:pt x="825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4" name="Google Shape;3784;p14"/>
          <p:cNvSpPr/>
          <p:nvPr/>
        </p:nvSpPr>
        <p:spPr>
          <a:xfrm>
            <a:off x="156214" y="4621675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0"/>
                  <a:pt x="237" y="1072"/>
                  <a:pt x="532" y="1072"/>
                </a:cubicBezTo>
                <a:cubicBezTo>
                  <a:pt x="821" y="1072"/>
                  <a:pt x="1062" y="830"/>
                  <a:pt x="1062" y="536"/>
                </a:cubicBezTo>
                <a:cubicBezTo>
                  <a:pt x="1062" y="242"/>
                  <a:pt x="821" y="0"/>
                  <a:pt x="532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5" name="Google Shape;3785;p14"/>
          <p:cNvSpPr/>
          <p:nvPr/>
        </p:nvSpPr>
        <p:spPr>
          <a:xfrm>
            <a:off x="1073379" y="4240235"/>
            <a:ext cx="29755" cy="37578"/>
          </a:xfrm>
          <a:custGeom>
            <a:avLst/>
            <a:gdLst/>
            <a:ahLst/>
            <a:cxnLst/>
            <a:rect l="l" t="t" r="r" b="b"/>
            <a:pathLst>
              <a:path w="1058" h="1068" extrusionOk="0">
                <a:moveTo>
                  <a:pt x="526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67"/>
                  <a:pt x="526" y="1067"/>
                </a:cubicBezTo>
                <a:cubicBezTo>
                  <a:pt x="821" y="1067"/>
                  <a:pt x="1057" y="831"/>
                  <a:pt x="1057" y="536"/>
                </a:cubicBezTo>
                <a:cubicBezTo>
                  <a:pt x="1057" y="237"/>
                  <a:pt x="821" y="0"/>
                  <a:pt x="526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6" name="Google Shape;3786;p14"/>
          <p:cNvSpPr/>
          <p:nvPr/>
        </p:nvSpPr>
        <p:spPr>
          <a:xfrm>
            <a:off x="630911" y="4419186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8"/>
                  <a:pt x="531" y="1068"/>
                </a:cubicBezTo>
                <a:cubicBezTo>
                  <a:pt x="826" y="1068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7" name="Google Shape;3787;p14"/>
          <p:cNvSpPr/>
          <p:nvPr/>
        </p:nvSpPr>
        <p:spPr>
          <a:xfrm>
            <a:off x="1386535" y="5026760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2" y="1072"/>
                </a:cubicBezTo>
                <a:cubicBezTo>
                  <a:pt x="821" y="1072"/>
                  <a:pt x="1062" y="836"/>
                  <a:pt x="1062" y="536"/>
                </a:cubicBezTo>
                <a:cubicBezTo>
                  <a:pt x="1062" y="242"/>
                  <a:pt x="821" y="0"/>
                  <a:pt x="532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8" name="Google Shape;3788;p14"/>
          <p:cNvSpPr/>
          <p:nvPr/>
        </p:nvSpPr>
        <p:spPr>
          <a:xfrm>
            <a:off x="563808" y="4108221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2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9" name="Google Shape;3789;p14"/>
          <p:cNvSpPr/>
          <p:nvPr/>
        </p:nvSpPr>
        <p:spPr>
          <a:xfrm>
            <a:off x="383677" y="4748869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26" y="1072"/>
                </a:cubicBezTo>
                <a:cubicBezTo>
                  <a:pt x="820" y="1072"/>
                  <a:pt x="1056" y="831"/>
                  <a:pt x="1056" y="536"/>
                </a:cubicBezTo>
                <a:cubicBezTo>
                  <a:pt x="1056" y="242"/>
                  <a:pt x="820" y="0"/>
                  <a:pt x="5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0" name="Google Shape;3790;p14"/>
          <p:cNvSpPr/>
          <p:nvPr/>
        </p:nvSpPr>
        <p:spPr>
          <a:xfrm>
            <a:off x="14499" y="3773752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1" name="Google Shape;3791;p14"/>
          <p:cNvSpPr/>
          <p:nvPr/>
        </p:nvSpPr>
        <p:spPr>
          <a:xfrm>
            <a:off x="14499" y="4381467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2" name="Google Shape;3792;p14"/>
          <p:cNvSpPr/>
          <p:nvPr/>
        </p:nvSpPr>
        <p:spPr>
          <a:xfrm>
            <a:off x="1595212" y="4546415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2" y="0"/>
                </a:moveTo>
                <a:cubicBezTo>
                  <a:pt x="243" y="0"/>
                  <a:pt x="1" y="237"/>
                  <a:pt x="1" y="531"/>
                </a:cubicBezTo>
                <a:cubicBezTo>
                  <a:pt x="1" y="831"/>
                  <a:pt x="243" y="1067"/>
                  <a:pt x="532" y="1067"/>
                </a:cubicBezTo>
                <a:cubicBezTo>
                  <a:pt x="826" y="1067"/>
                  <a:pt x="1062" y="831"/>
                  <a:pt x="1062" y="531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3" name="Google Shape;3793;p14"/>
          <p:cNvSpPr/>
          <p:nvPr/>
        </p:nvSpPr>
        <p:spPr>
          <a:xfrm>
            <a:off x="1453638" y="3439283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1" y="1072"/>
                </a:cubicBezTo>
                <a:cubicBezTo>
                  <a:pt x="820" y="1072"/>
                  <a:pt x="1062" y="836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4" name="Google Shape;3794;p14"/>
          <p:cNvSpPr/>
          <p:nvPr/>
        </p:nvSpPr>
        <p:spPr>
          <a:xfrm>
            <a:off x="1244820" y="2954117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5" y="1072"/>
                  <a:pt x="1062" y="831"/>
                  <a:pt x="1062" y="536"/>
                </a:cubicBezTo>
                <a:cubicBezTo>
                  <a:pt x="1062" y="242"/>
                  <a:pt x="825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5" name="Google Shape;3795;p14"/>
          <p:cNvSpPr/>
          <p:nvPr/>
        </p:nvSpPr>
        <p:spPr>
          <a:xfrm>
            <a:off x="1190147" y="4805446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5" y="1072"/>
                  <a:pt x="1062" y="831"/>
                  <a:pt x="1062" y="536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6" name="Google Shape;3796;p14"/>
          <p:cNvSpPr/>
          <p:nvPr/>
        </p:nvSpPr>
        <p:spPr>
          <a:xfrm>
            <a:off x="1707088" y="4951499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7"/>
                  <a:pt x="531" y="1067"/>
                </a:cubicBezTo>
                <a:cubicBezTo>
                  <a:pt x="826" y="1067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7" name="Google Shape;3797;p14"/>
          <p:cNvSpPr/>
          <p:nvPr/>
        </p:nvSpPr>
        <p:spPr>
          <a:xfrm>
            <a:off x="976437" y="4565274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0"/>
                </a:moveTo>
                <a:cubicBezTo>
                  <a:pt x="237" y="0"/>
                  <a:pt x="1" y="237"/>
                  <a:pt x="1" y="531"/>
                </a:cubicBezTo>
                <a:cubicBezTo>
                  <a:pt x="1" y="831"/>
                  <a:pt x="237" y="1067"/>
                  <a:pt x="531" y="1067"/>
                </a:cubicBezTo>
                <a:cubicBezTo>
                  <a:pt x="820" y="1067"/>
                  <a:pt x="1062" y="831"/>
                  <a:pt x="1062" y="531"/>
                </a:cubicBezTo>
                <a:cubicBezTo>
                  <a:pt x="1062" y="237"/>
                  <a:pt x="820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8" name="Google Shape;3798;p14"/>
          <p:cNvSpPr/>
          <p:nvPr/>
        </p:nvSpPr>
        <p:spPr>
          <a:xfrm>
            <a:off x="1684785" y="4023530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37" y="1"/>
                  <a:pt x="0" y="237"/>
                  <a:pt x="0" y="537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5" y="1067"/>
                  <a:pt x="1062" y="831"/>
                  <a:pt x="1062" y="537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9" name="Google Shape;3799;p14"/>
          <p:cNvSpPr/>
          <p:nvPr/>
        </p:nvSpPr>
        <p:spPr>
          <a:xfrm>
            <a:off x="660778" y="3382882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37" y="1"/>
                  <a:pt x="0" y="237"/>
                  <a:pt x="0" y="531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0" y="1067"/>
                  <a:pt x="1062" y="831"/>
                  <a:pt x="1062" y="531"/>
                </a:cubicBezTo>
                <a:cubicBezTo>
                  <a:pt x="1062" y="237"/>
                  <a:pt x="820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0" name="Google Shape;3800;p14"/>
          <p:cNvSpPr/>
          <p:nvPr/>
        </p:nvSpPr>
        <p:spPr>
          <a:xfrm>
            <a:off x="220813" y="3090741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3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43"/>
                  <a:pt x="825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1" name="Google Shape;3801;p14"/>
          <p:cNvSpPr/>
          <p:nvPr/>
        </p:nvSpPr>
        <p:spPr>
          <a:xfrm>
            <a:off x="645844" y="3830329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5" y="1072"/>
                  <a:pt x="1062" y="831"/>
                  <a:pt x="1062" y="536"/>
                </a:cubicBezTo>
                <a:cubicBezTo>
                  <a:pt x="1062" y="242"/>
                  <a:pt x="825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2" name="Google Shape;3802;p14"/>
          <p:cNvSpPr/>
          <p:nvPr/>
        </p:nvSpPr>
        <p:spPr>
          <a:xfrm>
            <a:off x="243115" y="3502863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43" y="1"/>
                  <a:pt x="1" y="243"/>
                  <a:pt x="1" y="537"/>
                </a:cubicBezTo>
                <a:cubicBezTo>
                  <a:pt x="1" y="836"/>
                  <a:pt x="243" y="1073"/>
                  <a:pt x="532" y="1073"/>
                </a:cubicBezTo>
                <a:cubicBezTo>
                  <a:pt x="826" y="1073"/>
                  <a:pt x="1062" y="836"/>
                  <a:pt x="1062" y="537"/>
                </a:cubicBezTo>
                <a:cubicBezTo>
                  <a:pt x="1062" y="243"/>
                  <a:pt x="826" y="1"/>
                  <a:pt x="532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3" name="Google Shape;3803;p14"/>
          <p:cNvSpPr/>
          <p:nvPr/>
        </p:nvSpPr>
        <p:spPr>
          <a:xfrm>
            <a:off x="335192" y="5064478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26" y="1072"/>
                </a:cubicBezTo>
                <a:cubicBezTo>
                  <a:pt x="820" y="1072"/>
                  <a:pt x="1057" y="831"/>
                  <a:pt x="1057" y="536"/>
                </a:cubicBezTo>
                <a:cubicBezTo>
                  <a:pt x="1057" y="242"/>
                  <a:pt x="820" y="0"/>
                  <a:pt x="526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4" name="Google Shape;3804;p14"/>
          <p:cNvSpPr/>
          <p:nvPr/>
        </p:nvSpPr>
        <p:spPr>
          <a:xfrm>
            <a:off x="563808" y="5026760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2" y="1072"/>
                </a:cubicBezTo>
                <a:cubicBezTo>
                  <a:pt x="826" y="1072"/>
                  <a:pt x="1062" y="836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5" name="Google Shape;3805;p14"/>
          <p:cNvSpPr/>
          <p:nvPr/>
        </p:nvSpPr>
        <p:spPr>
          <a:xfrm>
            <a:off x="1535674" y="4767728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0" y="1072"/>
                  <a:pt x="1062" y="831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6" name="Google Shape;3806;p14"/>
          <p:cNvSpPr/>
          <p:nvPr/>
        </p:nvSpPr>
        <p:spPr>
          <a:xfrm>
            <a:off x="141308" y="4906779"/>
            <a:ext cx="29867" cy="37542"/>
          </a:xfrm>
          <a:custGeom>
            <a:avLst/>
            <a:gdLst/>
            <a:ahLst/>
            <a:cxnLst/>
            <a:rect l="l" t="t" r="r" b="b"/>
            <a:pathLst>
              <a:path w="1062" h="1067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0"/>
                  <a:pt x="237" y="1067"/>
                  <a:pt x="531" y="1067"/>
                </a:cubicBezTo>
                <a:cubicBezTo>
                  <a:pt x="820" y="1067"/>
                  <a:pt x="1062" y="830"/>
                  <a:pt x="1062" y="536"/>
                </a:cubicBezTo>
                <a:cubicBezTo>
                  <a:pt x="1062" y="237"/>
                  <a:pt x="820" y="0"/>
                  <a:pt x="5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7" name="Google Shape;3807;p14"/>
          <p:cNvSpPr/>
          <p:nvPr/>
        </p:nvSpPr>
        <p:spPr>
          <a:xfrm>
            <a:off x="308446" y="3698491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7"/>
                  <a:pt x="531" y="1067"/>
                </a:cubicBezTo>
                <a:cubicBezTo>
                  <a:pt x="820" y="1067"/>
                  <a:pt x="1062" y="831"/>
                  <a:pt x="1062" y="537"/>
                </a:cubicBezTo>
                <a:cubicBezTo>
                  <a:pt x="1062" y="237"/>
                  <a:pt x="820" y="1"/>
                  <a:pt x="5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8" name="Google Shape;3808;p14"/>
          <p:cNvSpPr/>
          <p:nvPr/>
        </p:nvSpPr>
        <p:spPr>
          <a:xfrm>
            <a:off x="398441" y="3316875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42" y="1"/>
                  <a:pt x="1" y="242"/>
                  <a:pt x="1" y="537"/>
                </a:cubicBezTo>
                <a:cubicBezTo>
                  <a:pt x="1" y="831"/>
                  <a:pt x="242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2"/>
                  <a:pt x="826" y="1"/>
                  <a:pt x="5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9" name="Google Shape;3809;p14"/>
          <p:cNvSpPr/>
          <p:nvPr/>
        </p:nvSpPr>
        <p:spPr>
          <a:xfrm>
            <a:off x="1356696" y="2701383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0"/>
                  <a:pt x="237" y="1072"/>
                  <a:pt x="531" y="1072"/>
                </a:cubicBezTo>
                <a:cubicBezTo>
                  <a:pt x="825" y="1072"/>
                  <a:pt x="1062" y="830"/>
                  <a:pt x="1062" y="536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0" name="Google Shape;3810;p14"/>
          <p:cNvSpPr/>
          <p:nvPr/>
        </p:nvSpPr>
        <p:spPr>
          <a:xfrm>
            <a:off x="1438704" y="3830329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2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1" name="Google Shape;3811;p14"/>
          <p:cNvSpPr/>
          <p:nvPr/>
        </p:nvSpPr>
        <p:spPr>
          <a:xfrm>
            <a:off x="1565514" y="3147318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0" y="1073"/>
                  <a:pt x="1057" y="831"/>
                  <a:pt x="1057" y="537"/>
                </a:cubicBezTo>
                <a:cubicBezTo>
                  <a:pt x="1057" y="237"/>
                  <a:pt x="820" y="1"/>
                  <a:pt x="5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2" name="Google Shape;3812;p14"/>
          <p:cNvSpPr/>
          <p:nvPr/>
        </p:nvSpPr>
        <p:spPr>
          <a:xfrm>
            <a:off x="1118011" y="3203720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42" y="1"/>
                  <a:pt x="1" y="242"/>
                  <a:pt x="1" y="537"/>
                </a:cubicBezTo>
                <a:cubicBezTo>
                  <a:pt x="1" y="836"/>
                  <a:pt x="242" y="1073"/>
                  <a:pt x="532" y="1073"/>
                </a:cubicBezTo>
                <a:cubicBezTo>
                  <a:pt x="826" y="1073"/>
                  <a:pt x="1062" y="836"/>
                  <a:pt x="1062" y="537"/>
                </a:cubicBezTo>
                <a:cubicBezTo>
                  <a:pt x="1062" y="242"/>
                  <a:pt x="826" y="1"/>
                  <a:pt x="5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3" name="Google Shape;3813;p14"/>
          <p:cNvSpPr/>
          <p:nvPr/>
        </p:nvSpPr>
        <p:spPr>
          <a:xfrm>
            <a:off x="126374" y="2739102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0"/>
                  <a:pt x="237" y="1072"/>
                  <a:pt x="531" y="1072"/>
                </a:cubicBezTo>
                <a:cubicBezTo>
                  <a:pt x="826" y="1072"/>
                  <a:pt x="1062" y="830"/>
                  <a:pt x="1062" y="536"/>
                </a:cubicBezTo>
                <a:cubicBezTo>
                  <a:pt x="1062" y="237"/>
                  <a:pt x="826" y="0"/>
                  <a:pt x="5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4" name="Google Shape;3814;p14"/>
          <p:cNvSpPr/>
          <p:nvPr/>
        </p:nvSpPr>
        <p:spPr>
          <a:xfrm>
            <a:off x="857024" y="3641914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42" y="1"/>
                  <a:pt x="1" y="237"/>
                  <a:pt x="1" y="537"/>
                </a:cubicBezTo>
                <a:cubicBezTo>
                  <a:pt x="1" y="831"/>
                  <a:pt x="242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5" name="Google Shape;3815;p14"/>
          <p:cNvSpPr/>
          <p:nvPr/>
        </p:nvSpPr>
        <p:spPr>
          <a:xfrm>
            <a:off x="1229887" y="4042389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1"/>
                </a:moveTo>
                <a:cubicBezTo>
                  <a:pt x="237" y="1"/>
                  <a:pt x="1" y="237"/>
                  <a:pt x="1" y="531"/>
                </a:cubicBezTo>
                <a:cubicBezTo>
                  <a:pt x="1" y="831"/>
                  <a:pt x="237" y="1067"/>
                  <a:pt x="531" y="1067"/>
                </a:cubicBezTo>
                <a:cubicBezTo>
                  <a:pt x="826" y="1067"/>
                  <a:pt x="1062" y="831"/>
                  <a:pt x="1062" y="531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6" name="Google Shape;3816;p14"/>
          <p:cNvSpPr/>
          <p:nvPr/>
        </p:nvSpPr>
        <p:spPr>
          <a:xfrm>
            <a:off x="1341762" y="3623055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2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7" name="Google Shape;3817;p14"/>
          <p:cNvSpPr/>
          <p:nvPr/>
        </p:nvSpPr>
        <p:spPr>
          <a:xfrm>
            <a:off x="1610145" y="3364023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42" y="1"/>
                  <a:pt x="1" y="237"/>
                  <a:pt x="1" y="537"/>
                </a:cubicBezTo>
                <a:cubicBezTo>
                  <a:pt x="1" y="831"/>
                  <a:pt x="242" y="1072"/>
                  <a:pt x="531" y="1072"/>
                </a:cubicBezTo>
                <a:cubicBezTo>
                  <a:pt x="826" y="1072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8" name="Google Shape;3818;p14"/>
          <p:cNvSpPr/>
          <p:nvPr/>
        </p:nvSpPr>
        <p:spPr>
          <a:xfrm>
            <a:off x="1722021" y="4315495"/>
            <a:ext cx="29867" cy="37718"/>
          </a:xfrm>
          <a:custGeom>
            <a:avLst/>
            <a:gdLst/>
            <a:ahLst/>
            <a:cxnLst/>
            <a:rect l="l" t="t" r="r" b="b"/>
            <a:pathLst>
              <a:path w="1062" h="1072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0"/>
                  <a:pt x="237" y="1072"/>
                  <a:pt x="531" y="1072"/>
                </a:cubicBezTo>
                <a:cubicBezTo>
                  <a:pt x="825" y="1072"/>
                  <a:pt x="1062" y="830"/>
                  <a:pt x="1062" y="536"/>
                </a:cubicBezTo>
                <a:cubicBezTo>
                  <a:pt x="1062" y="242"/>
                  <a:pt x="825" y="0"/>
                  <a:pt x="531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9" name="Google Shape;3819;p14"/>
          <p:cNvSpPr/>
          <p:nvPr/>
        </p:nvSpPr>
        <p:spPr>
          <a:xfrm>
            <a:off x="660778" y="4704114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0" y="1073"/>
                  <a:pt x="1062" y="831"/>
                  <a:pt x="1062" y="537"/>
                </a:cubicBezTo>
                <a:cubicBezTo>
                  <a:pt x="1062" y="242"/>
                  <a:pt x="820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0" name="Google Shape;3820;p14"/>
          <p:cNvSpPr/>
          <p:nvPr/>
        </p:nvSpPr>
        <p:spPr>
          <a:xfrm>
            <a:off x="222726" y="4120045"/>
            <a:ext cx="100682" cy="127229"/>
          </a:xfrm>
          <a:custGeom>
            <a:avLst/>
            <a:gdLst/>
            <a:ahLst/>
            <a:cxnLst/>
            <a:rect l="l" t="t" r="r" b="b"/>
            <a:pathLst>
              <a:path w="3580" h="3616" extrusionOk="0">
                <a:moveTo>
                  <a:pt x="1787" y="1"/>
                </a:moveTo>
                <a:cubicBezTo>
                  <a:pt x="799" y="1"/>
                  <a:pt x="1" y="810"/>
                  <a:pt x="1" y="1808"/>
                </a:cubicBezTo>
                <a:cubicBezTo>
                  <a:pt x="1" y="2807"/>
                  <a:pt x="799" y="3616"/>
                  <a:pt x="1787" y="3616"/>
                </a:cubicBezTo>
                <a:cubicBezTo>
                  <a:pt x="2775" y="3616"/>
                  <a:pt x="3579" y="2807"/>
                  <a:pt x="3579" y="1808"/>
                </a:cubicBezTo>
                <a:cubicBezTo>
                  <a:pt x="3579" y="810"/>
                  <a:pt x="2775" y="1"/>
                  <a:pt x="1787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1" name="Google Shape;3821;p14"/>
          <p:cNvSpPr/>
          <p:nvPr/>
        </p:nvSpPr>
        <p:spPr>
          <a:xfrm>
            <a:off x="1067783" y="3785576"/>
            <a:ext cx="100654" cy="127229"/>
          </a:xfrm>
          <a:custGeom>
            <a:avLst/>
            <a:gdLst/>
            <a:ahLst/>
            <a:cxnLst/>
            <a:rect l="l" t="t" r="r" b="b"/>
            <a:pathLst>
              <a:path w="3579" h="3616" extrusionOk="0">
                <a:moveTo>
                  <a:pt x="1787" y="1"/>
                </a:moveTo>
                <a:cubicBezTo>
                  <a:pt x="799" y="1"/>
                  <a:pt x="0" y="810"/>
                  <a:pt x="0" y="1808"/>
                </a:cubicBezTo>
                <a:cubicBezTo>
                  <a:pt x="0" y="2807"/>
                  <a:pt x="799" y="3616"/>
                  <a:pt x="1787" y="3616"/>
                </a:cubicBezTo>
                <a:cubicBezTo>
                  <a:pt x="2775" y="3616"/>
                  <a:pt x="3579" y="2807"/>
                  <a:pt x="3579" y="1808"/>
                </a:cubicBezTo>
                <a:cubicBezTo>
                  <a:pt x="3579" y="810"/>
                  <a:pt x="2775" y="1"/>
                  <a:pt x="1787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2" name="Google Shape;3822;p14"/>
          <p:cNvSpPr/>
          <p:nvPr/>
        </p:nvSpPr>
        <p:spPr>
          <a:xfrm>
            <a:off x="784325" y="4843167"/>
            <a:ext cx="100823" cy="127229"/>
          </a:xfrm>
          <a:custGeom>
            <a:avLst/>
            <a:gdLst/>
            <a:ahLst/>
            <a:cxnLst/>
            <a:rect l="l" t="t" r="r" b="b"/>
            <a:pathLst>
              <a:path w="3585" h="3616" extrusionOk="0">
                <a:moveTo>
                  <a:pt x="1792" y="0"/>
                </a:moveTo>
                <a:cubicBezTo>
                  <a:pt x="804" y="0"/>
                  <a:pt x="0" y="810"/>
                  <a:pt x="0" y="1808"/>
                </a:cubicBezTo>
                <a:cubicBezTo>
                  <a:pt x="0" y="2806"/>
                  <a:pt x="804" y="3616"/>
                  <a:pt x="1792" y="3616"/>
                </a:cubicBezTo>
                <a:cubicBezTo>
                  <a:pt x="2780" y="3616"/>
                  <a:pt x="3584" y="2806"/>
                  <a:pt x="3584" y="1808"/>
                </a:cubicBezTo>
                <a:cubicBezTo>
                  <a:pt x="3584" y="810"/>
                  <a:pt x="2780" y="0"/>
                  <a:pt x="179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3" name="Google Shape;3823;p14"/>
          <p:cNvSpPr/>
          <p:nvPr/>
        </p:nvSpPr>
        <p:spPr>
          <a:xfrm>
            <a:off x="666964" y="2879606"/>
            <a:ext cx="100682" cy="127229"/>
          </a:xfrm>
          <a:custGeom>
            <a:avLst/>
            <a:gdLst/>
            <a:ahLst/>
            <a:cxnLst/>
            <a:rect l="l" t="t" r="r" b="b"/>
            <a:pathLst>
              <a:path w="3580" h="3616" extrusionOk="0">
                <a:moveTo>
                  <a:pt x="1787" y="0"/>
                </a:moveTo>
                <a:cubicBezTo>
                  <a:pt x="800" y="0"/>
                  <a:pt x="1" y="810"/>
                  <a:pt x="1" y="1808"/>
                </a:cubicBezTo>
                <a:cubicBezTo>
                  <a:pt x="1" y="2807"/>
                  <a:pt x="800" y="3616"/>
                  <a:pt x="1787" y="3616"/>
                </a:cubicBezTo>
                <a:cubicBezTo>
                  <a:pt x="2781" y="3616"/>
                  <a:pt x="3579" y="2807"/>
                  <a:pt x="3579" y="1808"/>
                </a:cubicBezTo>
                <a:cubicBezTo>
                  <a:pt x="3579" y="810"/>
                  <a:pt x="2781" y="0"/>
                  <a:pt x="17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4" name="Google Shape;3824;p14"/>
          <p:cNvSpPr/>
          <p:nvPr/>
        </p:nvSpPr>
        <p:spPr>
          <a:xfrm>
            <a:off x="302821" y="386804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32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5" name="Google Shape;3825;p14"/>
          <p:cNvSpPr/>
          <p:nvPr/>
        </p:nvSpPr>
        <p:spPr>
          <a:xfrm>
            <a:off x="1058473" y="4989042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6"/>
                  <a:pt x="237" y="1072"/>
                  <a:pt x="531" y="1072"/>
                </a:cubicBezTo>
                <a:cubicBezTo>
                  <a:pt x="820" y="1072"/>
                  <a:pt x="1062" y="836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6" name="Google Shape;3826;p14"/>
          <p:cNvSpPr/>
          <p:nvPr/>
        </p:nvSpPr>
        <p:spPr>
          <a:xfrm>
            <a:off x="1259753" y="3382882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37" y="1"/>
                  <a:pt x="0" y="237"/>
                  <a:pt x="0" y="531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5" y="1067"/>
                  <a:pt x="1062" y="831"/>
                  <a:pt x="1062" y="531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7" name="Google Shape;3827;p14"/>
          <p:cNvSpPr/>
          <p:nvPr/>
        </p:nvSpPr>
        <p:spPr>
          <a:xfrm>
            <a:off x="991372" y="2928221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1"/>
                </a:moveTo>
                <a:cubicBezTo>
                  <a:pt x="237" y="1"/>
                  <a:pt x="0" y="243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0" y="1073"/>
                  <a:pt x="1057" y="831"/>
                  <a:pt x="1057" y="537"/>
                </a:cubicBezTo>
                <a:cubicBezTo>
                  <a:pt x="1057" y="243"/>
                  <a:pt x="820" y="1"/>
                  <a:pt x="531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8" name="Google Shape;3828;p14"/>
          <p:cNvSpPr/>
          <p:nvPr/>
        </p:nvSpPr>
        <p:spPr>
          <a:xfrm>
            <a:off x="1468571" y="2909362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3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0" y="1073"/>
                  <a:pt x="1062" y="831"/>
                  <a:pt x="1062" y="537"/>
                </a:cubicBezTo>
                <a:cubicBezTo>
                  <a:pt x="1062" y="243"/>
                  <a:pt x="820" y="1"/>
                  <a:pt x="531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9" name="Google Shape;3829;p14"/>
          <p:cNvSpPr/>
          <p:nvPr/>
        </p:nvSpPr>
        <p:spPr>
          <a:xfrm>
            <a:off x="1088314" y="2720243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0"/>
                  <a:pt x="237" y="1072"/>
                  <a:pt x="526" y="1072"/>
                </a:cubicBezTo>
                <a:cubicBezTo>
                  <a:pt x="820" y="1072"/>
                  <a:pt x="1057" y="830"/>
                  <a:pt x="1057" y="536"/>
                </a:cubicBezTo>
                <a:cubicBezTo>
                  <a:pt x="1057" y="237"/>
                  <a:pt x="820" y="0"/>
                  <a:pt x="526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0" name="Google Shape;3830;p14"/>
          <p:cNvSpPr/>
          <p:nvPr/>
        </p:nvSpPr>
        <p:spPr>
          <a:xfrm>
            <a:off x="504102" y="3020124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32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1" name="Google Shape;3831;p14"/>
          <p:cNvSpPr/>
          <p:nvPr/>
        </p:nvSpPr>
        <p:spPr>
          <a:xfrm>
            <a:off x="383677" y="2575632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1"/>
                </a:moveTo>
                <a:cubicBezTo>
                  <a:pt x="237" y="1"/>
                  <a:pt x="0" y="243"/>
                  <a:pt x="0" y="537"/>
                </a:cubicBezTo>
                <a:cubicBezTo>
                  <a:pt x="0" y="836"/>
                  <a:pt x="237" y="1073"/>
                  <a:pt x="526" y="1073"/>
                </a:cubicBezTo>
                <a:cubicBezTo>
                  <a:pt x="820" y="1073"/>
                  <a:pt x="1056" y="836"/>
                  <a:pt x="1056" y="537"/>
                </a:cubicBezTo>
                <a:cubicBezTo>
                  <a:pt x="1056" y="243"/>
                  <a:pt x="820" y="1"/>
                  <a:pt x="526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2" name="Google Shape;3832;p14"/>
          <p:cNvSpPr/>
          <p:nvPr/>
        </p:nvSpPr>
        <p:spPr>
          <a:xfrm>
            <a:off x="1438704" y="4296636"/>
            <a:ext cx="29896" cy="37718"/>
          </a:xfrm>
          <a:custGeom>
            <a:avLst/>
            <a:gdLst/>
            <a:ahLst/>
            <a:cxnLst/>
            <a:rect l="l" t="t" r="r" b="b"/>
            <a:pathLst>
              <a:path w="1063" h="1072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2" y="1072"/>
                </a:cubicBezTo>
                <a:cubicBezTo>
                  <a:pt x="826" y="1072"/>
                  <a:pt x="1062" y="836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3" name="Google Shape;3833;p14"/>
          <p:cNvSpPr/>
          <p:nvPr/>
        </p:nvSpPr>
        <p:spPr>
          <a:xfrm>
            <a:off x="1595212" y="5139915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2" y="0"/>
                </a:moveTo>
                <a:cubicBezTo>
                  <a:pt x="243" y="0"/>
                  <a:pt x="1" y="237"/>
                  <a:pt x="1" y="536"/>
                </a:cubicBezTo>
                <a:cubicBezTo>
                  <a:pt x="1" y="831"/>
                  <a:pt x="243" y="1067"/>
                  <a:pt x="532" y="1067"/>
                </a:cubicBezTo>
                <a:cubicBezTo>
                  <a:pt x="826" y="1067"/>
                  <a:pt x="1062" y="831"/>
                  <a:pt x="1062" y="536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4" name="Google Shape;3834;p14"/>
          <p:cNvSpPr/>
          <p:nvPr/>
        </p:nvSpPr>
        <p:spPr>
          <a:xfrm>
            <a:off x="789922" y="445672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43" y="1"/>
                  <a:pt x="1" y="242"/>
                  <a:pt x="1" y="537"/>
                </a:cubicBezTo>
                <a:cubicBezTo>
                  <a:pt x="1" y="836"/>
                  <a:pt x="243" y="1073"/>
                  <a:pt x="532" y="1073"/>
                </a:cubicBezTo>
                <a:cubicBezTo>
                  <a:pt x="826" y="1073"/>
                  <a:pt x="1062" y="836"/>
                  <a:pt x="1062" y="537"/>
                </a:cubicBezTo>
                <a:cubicBezTo>
                  <a:pt x="1062" y="242"/>
                  <a:pt x="826" y="1"/>
                  <a:pt x="532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5" name="Google Shape;3835;p14"/>
          <p:cNvSpPr/>
          <p:nvPr/>
        </p:nvSpPr>
        <p:spPr>
          <a:xfrm>
            <a:off x="909334" y="3868048"/>
            <a:ext cx="29755" cy="37754"/>
          </a:xfrm>
          <a:custGeom>
            <a:avLst/>
            <a:gdLst/>
            <a:ahLst/>
            <a:cxnLst/>
            <a:rect l="l" t="t" r="r" b="b"/>
            <a:pathLst>
              <a:path w="1058" h="1073" extrusionOk="0">
                <a:moveTo>
                  <a:pt x="526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26" y="1072"/>
                </a:cubicBezTo>
                <a:cubicBezTo>
                  <a:pt x="821" y="1072"/>
                  <a:pt x="1057" y="831"/>
                  <a:pt x="1057" y="536"/>
                </a:cubicBezTo>
                <a:cubicBezTo>
                  <a:pt x="1057" y="237"/>
                  <a:pt x="821" y="0"/>
                  <a:pt x="526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6" name="Google Shape;3836;p14"/>
          <p:cNvSpPr/>
          <p:nvPr/>
        </p:nvSpPr>
        <p:spPr>
          <a:xfrm>
            <a:off x="894429" y="3401741"/>
            <a:ext cx="29727" cy="37578"/>
          </a:xfrm>
          <a:custGeom>
            <a:avLst/>
            <a:gdLst/>
            <a:ahLst/>
            <a:cxnLst/>
            <a:rect l="l" t="t" r="r" b="b"/>
            <a:pathLst>
              <a:path w="1057" h="1068" extrusionOk="0">
                <a:moveTo>
                  <a:pt x="531" y="0"/>
                </a:moveTo>
                <a:cubicBezTo>
                  <a:pt x="237" y="0"/>
                  <a:pt x="0" y="237"/>
                  <a:pt x="0" y="531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0" y="1067"/>
                  <a:pt x="1056" y="831"/>
                  <a:pt x="1056" y="531"/>
                </a:cubicBezTo>
                <a:cubicBezTo>
                  <a:pt x="1056" y="237"/>
                  <a:pt x="820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7" name="Google Shape;3837;p14"/>
          <p:cNvSpPr/>
          <p:nvPr/>
        </p:nvSpPr>
        <p:spPr>
          <a:xfrm>
            <a:off x="694920" y="3166177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37" y="1"/>
                  <a:pt x="0" y="237"/>
                  <a:pt x="0" y="537"/>
                </a:cubicBezTo>
                <a:cubicBezTo>
                  <a:pt x="0" y="831"/>
                  <a:pt x="237" y="1068"/>
                  <a:pt x="531" y="1068"/>
                </a:cubicBezTo>
                <a:cubicBezTo>
                  <a:pt x="825" y="1068"/>
                  <a:pt x="1062" y="831"/>
                  <a:pt x="1062" y="537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8" name="Google Shape;3838;p14"/>
          <p:cNvSpPr/>
          <p:nvPr/>
        </p:nvSpPr>
        <p:spPr>
          <a:xfrm>
            <a:off x="1535674" y="4061073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6"/>
                  <a:pt x="237" y="1072"/>
                  <a:pt x="531" y="1072"/>
                </a:cubicBezTo>
                <a:cubicBezTo>
                  <a:pt x="820" y="1072"/>
                  <a:pt x="1062" y="836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9" name="Google Shape;3839;p14"/>
          <p:cNvSpPr/>
          <p:nvPr/>
        </p:nvSpPr>
        <p:spPr>
          <a:xfrm>
            <a:off x="258049" y="4438045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8"/>
                  <a:pt x="531" y="1068"/>
                </a:cubicBezTo>
                <a:cubicBezTo>
                  <a:pt x="826" y="1068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0" name="Google Shape;3840;p14"/>
          <p:cNvSpPr/>
          <p:nvPr/>
        </p:nvSpPr>
        <p:spPr>
          <a:xfrm>
            <a:off x="1326829" y="4621675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0"/>
                  <a:pt x="237" y="1072"/>
                  <a:pt x="532" y="1072"/>
                </a:cubicBezTo>
                <a:cubicBezTo>
                  <a:pt x="826" y="1072"/>
                  <a:pt x="1062" y="830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1" name="Google Shape;3841;p14"/>
          <p:cNvSpPr/>
          <p:nvPr/>
        </p:nvSpPr>
        <p:spPr>
          <a:xfrm>
            <a:off x="804856" y="4108221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2" name="Google Shape;3842;p14"/>
          <p:cNvSpPr/>
          <p:nvPr/>
        </p:nvSpPr>
        <p:spPr>
          <a:xfrm>
            <a:off x="533969" y="2720243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0"/>
                  <a:pt x="237" y="1072"/>
                  <a:pt x="531" y="1072"/>
                </a:cubicBezTo>
                <a:cubicBezTo>
                  <a:pt x="825" y="1072"/>
                  <a:pt x="1062" y="830"/>
                  <a:pt x="1062" y="536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3" name="Google Shape;3843;p14"/>
          <p:cNvSpPr/>
          <p:nvPr/>
        </p:nvSpPr>
        <p:spPr>
          <a:xfrm>
            <a:off x="1229887" y="4400326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4" name="Google Shape;3844;p14"/>
          <p:cNvSpPr/>
          <p:nvPr/>
        </p:nvSpPr>
        <p:spPr>
          <a:xfrm>
            <a:off x="504102" y="4296636"/>
            <a:ext cx="29896" cy="37718"/>
          </a:xfrm>
          <a:custGeom>
            <a:avLst/>
            <a:gdLst/>
            <a:ahLst/>
            <a:cxnLst/>
            <a:rect l="l" t="t" r="r" b="b"/>
            <a:pathLst>
              <a:path w="1063" h="1072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2" y="1072"/>
                </a:cubicBezTo>
                <a:cubicBezTo>
                  <a:pt x="826" y="1072"/>
                  <a:pt x="1062" y="836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5" name="Google Shape;3845;p14"/>
          <p:cNvSpPr/>
          <p:nvPr/>
        </p:nvSpPr>
        <p:spPr>
          <a:xfrm>
            <a:off x="44365" y="3547618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6"/>
                  <a:pt x="237" y="1073"/>
                  <a:pt x="531" y="1073"/>
                </a:cubicBezTo>
                <a:cubicBezTo>
                  <a:pt x="825" y="1073"/>
                  <a:pt x="1062" y="836"/>
                  <a:pt x="1062" y="537"/>
                </a:cubicBezTo>
                <a:cubicBezTo>
                  <a:pt x="1062" y="242"/>
                  <a:pt x="825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6" name="Google Shape;3846;p14"/>
          <p:cNvSpPr/>
          <p:nvPr/>
        </p:nvSpPr>
        <p:spPr>
          <a:xfrm>
            <a:off x="976437" y="3109600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43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0" y="1073"/>
                  <a:pt x="1062" y="831"/>
                  <a:pt x="1062" y="537"/>
                </a:cubicBezTo>
                <a:cubicBezTo>
                  <a:pt x="1062" y="243"/>
                  <a:pt x="820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7" name="Google Shape;3847;p14"/>
          <p:cNvSpPr/>
          <p:nvPr/>
        </p:nvSpPr>
        <p:spPr>
          <a:xfrm>
            <a:off x="1159100" y="2556984"/>
            <a:ext cx="29896" cy="37542"/>
          </a:xfrm>
          <a:custGeom>
            <a:avLst/>
            <a:gdLst/>
            <a:ahLst/>
            <a:cxnLst/>
            <a:rect l="l" t="t" r="r" b="b"/>
            <a:pathLst>
              <a:path w="1063" h="1067" extrusionOk="0">
                <a:moveTo>
                  <a:pt x="531" y="0"/>
                </a:moveTo>
                <a:cubicBezTo>
                  <a:pt x="237" y="0"/>
                  <a:pt x="1" y="237"/>
                  <a:pt x="1" y="531"/>
                </a:cubicBezTo>
                <a:cubicBezTo>
                  <a:pt x="1" y="830"/>
                  <a:pt x="237" y="1067"/>
                  <a:pt x="531" y="1067"/>
                </a:cubicBezTo>
                <a:cubicBezTo>
                  <a:pt x="820" y="1067"/>
                  <a:pt x="1062" y="830"/>
                  <a:pt x="1062" y="531"/>
                </a:cubicBezTo>
                <a:cubicBezTo>
                  <a:pt x="1062" y="237"/>
                  <a:pt x="820" y="0"/>
                  <a:pt x="531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8" name="Google Shape;3848;p14"/>
          <p:cNvSpPr/>
          <p:nvPr/>
        </p:nvSpPr>
        <p:spPr>
          <a:xfrm>
            <a:off x="760223" y="2682524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0"/>
                  <a:pt x="237" y="1072"/>
                  <a:pt x="531" y="1072"/>
                </a:cubicBezTo>
                <a:cubicBezTo>
                  <a:pt x="820" y="1072"/>
                  <a:pt x="1057" y="830"/>
                  <a:pt x="1057" y="536"/>
                </a:cubicBezTo>
                <a:cubicBezTo>
                  <a:pt x="1057" y="242"/>
                  <a:pt x="820" y="0"/>
                  <a:pt x="531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9" name="Google Shape;3849;p14"/>
          <p:cNvSpPr/>
          <p:nvPr/>
        </p:nvSpPr>
        <p:spPr>
          <a:xfrm>
            <a:off x="213417" y="2594491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6"/>
                  <a:pt x="237" y="1073"/>
                  <a:pt x="531" y="1073"/>
                </a:cubicBezTo>
                <a:cubicBezTo>
                  <a:pt x="820" y="1073"/>
                  <a:pt x="1057" y="836"/>
                  <a:pt x="1057" y="537"/>
                </a:cubicBezTo>
                <a:cubicBezTo>
                  <a:pt x="1057" y="242"/>
                  <a:pt x="820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0" name="Google Shape;3850;p14"/>
          <p:cNvSpPr/>
          <p:nvPr/>
        </p:nvSpPr>
        <p:spPr>
          <a:xfrm>
            <a:off x="465686" y="3547618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6"/>
                  <a:pt x="237" y="1073"/>
                  <a:pt x="531" y="1073"/>
                </a:cubicBezTo>
                <a:cubicBezTo>
                  <a:pt x="820" y="1073"/>
                  <a:pt x="1057" y="836"/>
                  <a:pt x="1057" y="537"/>
                </a:cubicBezTo>
                <a:cubicBezTo>
                  <a:pt x="1057" y="242"/>
                  <a:pt x="820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1" name="Google Shape;3851;p14"/>
          <p:cNvSpPr txBox="1">
            <a:spLocks noGrp="1"/>
          </p:cNvSpPr>
          <p:nvPr>
            <p:ph type="title"/>
          </p:nvPr>
        </p:nvSpPr>
        <p:spPr>
          <a:xfrm>
            <a:off x="508787" y="376007"/>
            <a:ext cx="3945772" cy="6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 1">
  <p:cSld name="TITLE_ONLY_2_1">
    <p:spTree>
      <p:nvGrpSpPr>
        <p:cNvPr id="1" name="Shape 3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3" name="Google Shape;3853;p15"/>
          <p:cNvGrpSpPr/>
          <p:nvPr/>
        </p:nvGrpSpPr>
        <p:grpSpPr>
          <a:xfrm>
            <a:off x="14499" y="-15527"/>
            <a:ext cx="2408502" cy="1973780"/>
            <a:chOff x="18139" y="-15527"/>
            <a:chExt cx="3013243" cy="1973780"/>
          </a:xfrm>
        </p:grpSpPr>
        <p:sp>
          <p:nvSpPr>
            <p:cNvPr id="3854" name="Google Shape;3854;p15"/>
            <p:cNvSpPr/>
            <p:nvPr/>
          </p:nvSpPr>
          <p:spPr>
            <a:xfrm>
              <a:off x="2993981" y="18239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15"/>
            <p:cNvSpPr/>
            <p:nvPr/>
          </p:nvSpPr>
          <p:spPr>
            <a:xfrm>
              <a:off x="2415645" y="2222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15"/>
            <p:cNvSpPr/>
            <p:nvPr/>
          </p:nvSpPr>
          <p:spPr>
            <a:xfrm>
              <a:off x="2434328" y="5190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15"/>
            <p:cNvSpPr/>
            <p:nvPr/>
          </p:nvSpPr>
          <p:spPr>
            <a:xfrm>
              <a:off x="2737552" y="24111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15"/>
            <p:cNvSpPr/>
            <p:nvPr/>
          </p:nvSpPr>
          <p:spPr>
            <a:xfrm>
              <a:off x="2322264" y="7687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15"/>
            <p:cNvSpPr/>
            <p:nvPr/>
          </p:nvSpPr>
          <p:spPr>
            <a:xfrm>
              <a:off x="360207" y="103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15"/>
            <p:cNvSpPr/>
            <p:nvPr/>
          </p:nvSpPr>
          <p:spPr>
            <a:xfrm>
              <a:off x="1072211" y="3305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15"/>
            <p:cNvSpPr/>
            <p:nvPr/>
          </p:nvSpPr>
          <p:spPr>
            <a:xfrm>
              <a:off x="1762611" y="292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15"/>
            <p:cNvSpPr/>
            <p:nvPr/>
          </p:nvSpPr>
          <p:spPr>
            <a:xfrm>
              <a:off x="74153" y="5001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15"/>
            <p:cNvSpPr/>
            <p:nvPr/>
          </p:nvSpPr>
          <p:spPr>
            <a:xfrm>
              <a:off x="1380080" y="76878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15"/>
            <p:cNvSpPr/>
            <p:nvPr/>
          </p:nvSpPr>
          <p:spPr>
            <a:xfrm>
              <a:off x="1342889" y="144236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15"/>
            <p:cNvSpPr/>
            <p:nvPr/>
          </p:nvSpPr>
          <p:spPr>
            <a:xfrm>
              <a:off x="705372" y="131052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15"/>
            <p:cNvSpPr/>
            <p:nvPr/>
          </p:nvSpPr>
          <p:spPr>
            <a:xfrm>
              <a:off x="18139" y="97605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15"/>
            <p:cNvSpPr/>
            <p:nvPr/>
          </p:nvSpPr>
          <p:spPr>
            <a:xfrm>
              <a:off x="1818626" y="6415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15"/>
            <p:cNvSpPr/>
            <p:nvPr/>
          </p:nvSpPr>
          <p:spPr>
            <a:xfrm>
              <a:off x="1557377" y="15642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15"/>
            <p:cNvSpPr/>
            <p:nvPr/>
          </p:nvSpPr>
          <p:spPr>
            <a:xfrm>
              <a:off x="826690" y="58501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15"/>
            <p:cNvSpPr/>
            <p:nvPr/>
          </p:nvSpPr>
          <p:spPr>
            <a:xfrm>
              <a:off x="276256" y="292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15"/>
            <p:cNvSpPr/>
            <p:nvPr/>
          </p:nvSpPr>
          <p:spPr>
            <a:xfrm>
              <a:off x="808007" y="1032634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15"/>
            <p:cNvSpPr/>
            <p:nvPr/>
          </p:nvSpPr>
          <p:spPr>
            <a:xfrm>
              <a:off x="304158" y="705202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15"/>
            <p:cNvSpPr/>
            <p:nvPr/>
          </p:nvSpPr>
          <p:spPr>
            <a:xfrm>
              <a:off x="385892" y="9006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15"/>
            <p:cNvSpPr/>
            <p:nvPr/>
          </p:nvSpPr>
          <p:spPr>
            <a:xfrm>
              <a:off x="498484" y="5190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15"/>
            <p:cNvSpPr/>
            <p:nvPr/>
          </p:nvSpPr>
          <p:spPr>
            <a:xfrm>
              <a:off x="1799942" y="103263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15"/>
            <p:cNvSpPr/>
            <p:nvPr/>
          </p:nvSpPr>
          <p:spPr>
            <a:xfrm>
              <a:off x="1958592" y="34944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15"/>
            <p:cNvSpPr/>
            <p:nvPr/>
          </p:nvSpPr>
          <p:spPr>
            <a:xfrm>
              <a:off x="1398728" y="4060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15"/>
            <p:cNvSpPr/>
            <p:nvPr/>
          </p:nvSpPr>
          <p:spPr>
            <a:xfrm>
              <a:off x="1072211" y="844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15"/>
            <p:cNvSpPr/>
            <p:nvPr/>
          </p:nvSpPr>
          <p:spPr>
            <a:xfrm>
              <a:off x="1538694" y="12445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15"/>
            <p:cNvSpPr/>
            <p:nvPr/>
          </p:nvSpPr>
          <p:spPr>
            <a:xfrm>
              <a:off x="1678660" y="8253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15"/>
            <p:cNvSpPr/>
            <p:nvPr/>
          </p:nvSpPr>
          <p:spPr>
            <a:xfrm>
              <a:off x="2014430" y="56615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15"/>
            <p:cNvSpPr/>
            <p:nvPr/>
          </p:nvSpPr>
          <p:spPr>
            <a:xfrm>
              <a:off x="278649" y="1322171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15"/>
            <p:cNvSpPr/>
            <p:nvPr/>
          </p:nvSpPr>
          <p:spPr>
            <a:xfrm>
              <a:off x="2082091" y="111491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15"/>
            <p:cNvSpPr/>
            <p:nvPr/>
          </p:nvSpPr>
          <p:spPr>
            <a:xfrm>
              <a:off x="1335887" y="987703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15"/>
            <p:cNvSpPr/>
            <p:nvPr/>
          </p:nvSpPr>
          <p:spPr>
            <a:xfrm>
              <a:off x="888053" y="-15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15"/>
            <p:cNvSpPr/>
            <p:nvPr/>
          </p:nvSpPr>
          <p:spPr>
            <a:xfrm>
              <a:off x="378855" y="10701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15"/>
            <p:cNvSpPr/>
            <p:nvPr/>
          </p:nvSpPr>
          <p:spPr>
            <a:xfrm>
              <a:off x="1576060" y="58501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15"/>
            <p:cNvSpPr/>
            <p:nvPr/>
          </p:nvSpPr>
          <p:spPr>
            <a:xfrm>
              <a:off x="1240290" y="130561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15"/>
            <p:cNvSpPr/>
            <p:nvPr/>
          </p:nvSpPr>
          <p:spPr>
            <a:xfrm>
              <a:off x="1837309" y="111702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15"/>
            <p:cNvSpPr/>
            <p:nvPr/>
          </p:nvSpPr>
          <p:spPr>
            <a:xfrm>
              <a:off x="2154396" y="78764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15"/>
            <p:cNvSpPr/>
            <p:nvPr/>
          </p:nvSpPr>
          <p:spPr>
            <a:xfrm>
              <a:off x="630675" y="2222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15"/>
            <p:cNvSpPr/>
            <p:nvPr/>
          </p:nvSpPr>
          <p:spPr>
            <a:xfrm>
              <a:off x="1799942" y="1498941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15"/>
            <p:cNvSpPr/>
            <p:nvPr/>
          </p:nvSpPr>
          <p:spPr>
            <a:xfrm>
              <a:off x="1137655" y="107017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15"/>
            <p:cNvSpPr/>
            <p:nvPr/>
          </p:nvSpPr>
          <p:spPr>
            <a:xfrm>
              <a:off x="1119007" y="60387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15"/>
            <p:cNvSpPr/>
            <p:nvPr/>
          </p:nvSpPr>
          <p:spPr>
            <a:xfrm>
              <a:off x="869405" y="3683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15"/>
            <p:cNvSpPr/>
            <p:nvPr/>
          </p:nvSpPr>
          <p:spPr>
            <a:xfrm>
              <a:off x="1921260" y="12633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15"/>
            <p:cNvSpPr/>
            <p:nvPr/>
          </p:nvSpPr>
          <p:spPr>
            <a:xfrm>
              <a:off x="1006943" y="131052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15"/>
            <p:cNvSpPr/>
            <p:nvPr/>
          </p:nvSpPr>
          <p:spPr>
            <a:xfrm>
              <a:off x="1538694" y="16024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15"/>
            <p:cNvSpPr/>
            <p:nvPr/>
          </p:nvSpPr>
          <p:spPr>
            <a:xfrm>
              <a:off x="630675" y="1498941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15"/>
            <p:cNvSpPr/>
            <p:nvPr/>
          </p:nvSpPr>
          <p:spPr>
            <a:xfrm>
              <a:off x="55505" y="74992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15"/>
            <p:cNvSpPr/>
            <p:nvPr/>
          </p:nvSpPr>
          <p:spPr>
            <a:xfrm>
              <a:off x="1221607" y="3117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15"/>
            <p:cNvSpPr/>
            <p:nvPr/>
          </p:nvSpPr>
          <p:spPr>
            <a:xfrm>
              <a:off x="582612" y="74992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15"/>
            <p:cNvSpPr/>
            <p:nvPr/>
          </p:nvSpPr>
          <p:spPr>
            <a:xfrm>
              <a:off x="349549" y="18450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15"/>
            <p:cNvSpPr/>
            <p:nvPr/>
          </p:nvSpPr>
          <p:spPr>
            <a:xfrm>
              <a:off x="1039949" y="180734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15"/>
            <p:cNvSpPr/>
            <p:nvPr/>
          </p:nvSpPr>
          <p:spPr>
            <a:xfrm>
              <a:off x="834715" y="167089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15"/>
            <p:cNvSpPr/>
            <p:nvPr/>
          </p:nvSpPr>
          <p:spPr>
            <a:xfrm>
              <a:off x="676065" y="192049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15"/>
            <p:cNvSpPr/>
            <p:nvPr/>
          </p:nvSpPr>
          <p:spPr>
            <a:xfrm>
              <a:off x="165390" y="1498948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15"/>
            <p:cNvSpPr/>
            <p:nvPr/>
          </p:nvSpPr>
          <p:spPr>
            <a:xfrm>
              <a:off x="517627" y="164503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15"/>
            <p:cNvSpPr/>
            <p:nvPr/>
          </p:nvSpPr>
          <p:spPr>
            <a:xfrm>
              <a:off x="1114646" y="162617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15"/>
            <p:cNvSpPr/>
            <p:nvPr/>
          </p:nvSpPr>
          <p:spPr>
            <a:xfrm>
              <a:off x="146742" y="188278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15"/>
            <p:cNvSpPr/>
            <p:nvPr/>
          </p:nvSpPr>
          <p:spPr>
            <a:xfrm>
              <a:off x="498944" y="182620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12" name="Google Shape;3912;p15"/>
          <p:cNvSpPr/>
          <p:nvPr/>
        </p:nvSpPr>
        <p:spPr>
          <a:xfrm>
            <a:off x="156214" y="1795405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32" y="1072"/>
                </a:cubicBezTo>
                <a:cubicBezTo>
                  <a:pt x="821" y="1072"/>
                  <a:pt x="1062" y="831"/>
                  <a:pt x="1062" y="536"/>
                </a:cubicBezTo>
                <a:cubicBezTo>
                  <a:pt x="1062" y="237"/>
                  <a:pt x="821" y="0"/>
                  <a:pt x="532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3" name="Google Shape;3913;p15"/>
          <p:cNvSpPr/>
          <p:nvPr/>
        </p:nvSpPr>
        <p:spPr>
          <a:xfrm>
            <a:off x="383677" y="1922599"/>
            <a:ext cx="29727" cy="37578"/>
          </a:xfrm>
          <a:custGeom>
            <a:avLst/>
            <a:gdLst/>
            <a:ahLst/>
            <a:cxnLst/>
            <a:rect l="l" t="t" r="r" b="b"/>
            <a:pathLst>
              <a:path w="1057" h="1068" extrusionOk="0">
                <a:moveTo>
                  <a:pt x="526" y="1"/>
                </a:moveTo>
                <a:cubicBezTo>
                  <a:pt x="237" y="1"/>
                  <a:pt x="0" y="237"/>
                  <a:pt x="0" y="531"/>
                </a:cubicBezTo>
                <a:cubicBezTo>
                  <a:pt x="0" y="831"/>
                  <a:pt x="237" y="1067"/>
                  <a:pt x="526" y="1067"/>
                </a:cubicBezTo>
                <a:cubicBezTo>
                  <a:pt x="820" y="1067"/>
                  <a:pt x="1056" y="831"/>
                  <a:pt x="1056" y="531"/>
                </a:cubicBezTo>
                <a:cubicBezTo>
                  <a:pt x="1056" y="237"/>
                  <a:pt x="820" y="1"/>
                  <a:pt x="52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4" name="Google Shape;3914;p15"/>
          <p:cNvSpPr/>
          <p:nvPr/>
        </p:nvSpPr>
        <p:spPr>
          <a:xfrm>
            <a:off x="14499" y="1555021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43"/>
                  <a:pt x="1" y="537"/>
                </a:cubicBezTo>
                <a:cubicBezTo>
                  <a:pt x="1" y="836"/>
                  <a:pt x="237" y="1073"/>
                  <a:pt x="531" y="1073"/>
                </a:cubicBezTo>
                <a:cubicBezTo>
                  <a:pt x="826" y="1073"/>
                  <a:pt x="1062" y="836"/>
                  <a:pt x="1062" y="537"/>
                </a:cubicBezTo>
                <a:cubicBezTo>
                  <a:pt x="1062" y="243"/>
                  <a:pt x="826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5" name="Google Shape;3915;p15"/>
          <p:cNvSpPr/>
          <p:nvPr/>
        </p:nvSpPr>
        <p:spPr>
          <a:xfrm>
            <a:off x="804856" y="2370046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6" name="Google Shape;3916;p15"/>
          <p:cNvSpPr/>
          <p:nvPr/>
        </p:nvSpPr>
        <p:spPr>
          <a:xfrm>
            <a:off x="335192" y="2238208"/>
            <a:ext cx="29727" cy="37578"/>
          </a:xfrm>
          <a:custGeom>
            <a:avLst/>
            <a:gdLst/>
            <a:ahLst/>
            <a:cxnLst/>
            <a:rect l="l" t="t" r="r" b="b"/>
            <a:pathLst>
              <a:path w="1057" h="1068" extrusionOk="0">
                <a:moveTo>
                  <a:pt x="526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7"/>
                  <a:pt x="526" y="1067"/>
                </a:cubicBezTo>
                <a:cubicBezTo>
                  <a:pt x="820" y="1067"/>
                  <a:pt x="1057" y="831"/>
                  <a:pt x="1057" y="537"/>
                </a:cubicBezTo>
                <a:cubicBezTo>
                  <a:pt x="1057" y="237"/>
                  <a:pt x="820" y="1"/>
                  <a:pt x="526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7" name="Google Shape;3917;p15"/>
          <p:cNvSpPr/>
          <p:nvPr/>
        </p:nvSpPr>
        <p:spPr>
          <a:xfrm>
            <a:off x="563808" y="2200490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2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7"/>
                  <a:pt x="532" y="1067"/>
                </a:cubicBezTo>
                <a:cubicBezTo>
                  <a:pt x="826" y="1067"/>
                  <a:pt x="1062" y="831"/>
                  <a:pt x="1062" y="537"/>
                </a:cubicBezTo>
                <a:cubicBezTo>
                  <a:pt x="1062" y="237"/>
                  <a:pt x="826" y="1"/>
                  <a:pt x="5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8" name="Google Shape;3918;p15"/>
          <p:cNvSpPr/>
          <p:nvPr/>
        </p:nvSpPr>
        <p:spPr>
          <a:xfrm>
            <a:off x="141308" y="2080333"/>
            <a:ext cx="29867" cy="37718"/>
          </a:xfrm>
          <a:custGeom>
            <a:avLst/>
            <a:gdLst/>
            <a:ahLst/>
            <a:cxnLst/>
            <a:rect l="l" t="t" r="r" b="b"/>
            <a:pathLst>
              <a:path w="1062" h="1072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0"/>
                  <a:pt x="237" y="1072"/>
                  <a:pt x="531" y="1072"/>
                </a:cubicBezTo>
                <a:cubicBezTo>
                  <a:pt x="820" y="1072"/>
                  <a:pt x="1062" y="830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9" name="Google Shape;3919;p15"/>
          <p:cNvSpPr/>
          <p:nvPr/>
        </p:nvSpPr>
        <p:spPr>
          <a:xfrm>
            <a:off x="1058473" y="2402944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6"/>
                  <a:pt x="237" y="1073"/>
                  <a:pt x="531" y="1073"/>
                </a:cubicBezTo>
                <a:cubicBezTo>
                  <a:pt x="820" y="1073"/>
                  <a:pt x="1062" y="836"/>
                  <a:pt x="1062" y="537"/>
                </a:cubicBezTo>
                <a:cubicBezTo>
                  <a:pt x="1062" y="242"/>
                  <a:pt x="820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0" name="Google Shape;3920;p15"/>
          <p:cNvSpPr/>
          <p:nvPr/>
        </p:nvSpPr>
        <p:spPr>
          <a:xfrm>
            <a:off x="460088" y="2421803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6" y="1"/>
                  <a:pt x="0" y="242"/>
                  <a:pt x="0" y="537"/>
                </a:cubicBezTo>
                <a:cubicBezTo>
                  <a:pt x="0" y="831"/>
                  <a:pt x="236" y="1073"/>
                  <a:pt x="531" y="1073"/>
                </a:cubicBezTo>
                <a:cubicBezTo>
                  <a:pt x="820" y="1073"/>
                  <a:pt x="1062" y="831"/>
                  <a:pt x="1062" y="537"/>
                </a:cubicBezTo>
                <a:cubicBezTo>
                  <a:pt x="1062" y="242"/>
                  <a:pt x="820" y="1"/>
                  <a:pt x="531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1" name="Google Shape;3921;p15"/>
          <p:cNvSpPr/>
          <p:nvPr/>
        </p:nvSpPr>
        <p:spPr>
          <a:xfrm>
            <a:off x="258049" y="161159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43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3"/>
                  <a:pt x="826" y="1"/>
                  <a:pt x="531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2" name="Google Shape;3922;p15"/>
          <p:cNvSpPr/>
          <p:nvPr/>
        </p:nvSpPr>
        <p:spPr>
          <a:xfrm>
            <a:off x="1296989" y="2440663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42"/>
                  <a:pt x="825" y="1"/>
                  <a:pt x="531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3" name="Google Shape;3923;p15"/>
          <p:cNvSpPr/>
          <p:nvPr/>
        </p:nvSpPr>
        <p:spPr>
          <a:xfrm>
            <a:off x="126374" y="2351187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4" name="Google Shape;3924;p15"/>
          <p:cNvSpPr/>
          <p:nvPr/>
        </p:nvSpPr>
        <p:spPr>
          <a:xfrm>
            <a:off x="287916" y="2808064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6"/>
                  <a:pt x="237" y="1072"/>
                  <a:pt x="531" y="1072"/>
                </a:cubicBezTo>
                <a:cubicBezTo>
                  <a:pt x="825" y="1072"/>
                  <a:pt x="1062" y="836"/>
                  <a:pt x="1062" y="536"/>
                </a:cubicBezTo>
                <a:cubicBezTo>
                  <a:pt x="1062" y="242"/>
                  <a:pt x="825" y="0"/>
                  <a:pt x="531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5" name="Google Shape;3925;p15"/>
          <p:cNvSpPr/>
          <p:nvPr/>
        </p:nvSpPr>
        <p:spPr>
          <a:xfrm>
            <a:off x="857024" y="3128459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42" y="1"/>
                  <a:pt x="1" y="237"/>
                  <a:pt x="1" y="537"/>
                </a:cubicBezTo>
                <a:cubicBezTo>
                  <a:pt x="1" y="831"/>
                  <a:pt x="242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6" name="Google Shape;3926;p15"/>
          <p:cNvSpPr/>
          <p:nvPr/>
        </p:nvSpPr>
        <p:spPr>
          <a:xfrm>
            <a:off x="894429" y="2594491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6"/>
                  <a:pt x="237" y="1073"/>
                  <a:pt x="531" y="1073"/>
                </a:cubicBezTo>
                <a:cubicBezTo>
                  <a:pt x="820" y="1073"/>
                  <a:pt x="1056" y="836"/>
                  <a:pt x="1056" y="537"/>
                </a:cubicBezTo>
                <a:cubicBezTo>
                  <a:pt x="1056" y="242"/>
                  <a:pt x="820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7" name="Google Shape;3927;p15"/>
          <p:cNvSpPr/>
          <p:nvPr/>
        </p:nvSpPr>
        <p:spPr>
          <a:xfrm>
            <a:off x="59271" y="3298016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1"/>
                  <a:pt x="237" y="1073"/>
                  <a:pt x="532" y="1073"/>
                </a:cubicBezTo>
                <a:cubicBezTo>
                  <a:pt x="821" y="1073"/>
                  <a:pt x="1062" y="831"/>
                  <a:pt x="1062" y="537"/>
                </a:cubicBezTo>
                <a:cubicBezTo>
                  <a:pt x="1062" y="242"/>
                  <a:pt x="821" y="1"/>
                  <a:pt x="532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8" name="Google Shape;3928;p15"/>
          <p:cNvSpPr/>
          <p:nvPr/>
        </p:nvSpPr>
        <p:spPr>
          <a:xfrm>
            <a:off x="1103105" y="3566477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42" y="1"/>
                  <a:pt x="0" y="242"/>
                  <a:pt x="0" y="537"/>
                </a:cubicBezTo>
                <a:cubicBezTo>
                  <a:pt x="0" y="831"/>
                  <a:pt x="242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42"/>
                  <a:pt x="825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9" name="Google Shape;3929;p15"/>
          <p:cNvSpPr/>
          <p:nvPr/>
        </p:nvSpPr>
        <p:spPr>
          <a:xfrm>
            <a:off x="156214" y="4621675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0"/>
                  <a:pt x="237" y="1072"/>
                  <a:pt x="532" y="1072"/>
                </a:cubicBezTo>
                <a:cubicBezTo>
                  <a:pt x="821" y="1072"/>
                  <a:pt x="1062" y="830"/>
                  <a:pt x="1062" y="536"/>
                </a:cubicBezTo>
                <a:cubicBezTo>
                  <a:pt x="1062" y="242"/>
                  <a:pt x="821" y="0"/>
                  <a:pt x="532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0" name="Google Shape;3930;p15"/>
          <p:cNvSpPr/>
          <p:nvPr/>
        </p:nvSpPr>
        <p:spPr>
          <a:xfrm>
            <a:off x="1073379" y="4240235"/>
            <a:ext cx="29755" cy="37578"/>
          </a:xfrm>
          <a:custGeom>
            <a:avLst/>
            <a:gdLst/>
            <a:ahLst/>
            <a:cxnLst/>
            <a:rect l="l" t="t" r="r" b="b"/>
            <a:pathLst>
              <a:path w="1058" h="1068" extrusionOk="0">
                <a:moveTo>
                  <a:pt x="526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67"/>
                  <a:pt x="526" y="1067"/>
                </a:cubicBezTo>
                <a:cubicBezTo>
                  <a:pt x="821" y="1067"/>
                  <a:pt x="1057" y="831"/>
                  <a:pt x="1057" y="536"/>
                </a:cubicBezTo>
                <a:cubicBezTo>
                  <a:pt x="1057" y="237"/>
                  <a:pt x="821" y="0"/>
                  <a:pt x="526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1" name="Google Shape;3931;p15"/>
          <p:cNvSpPr/>
          <p:nvPr/>
        </p:nvSpPr>
        <p:spPr>
          <a:xfrm>
            <a:off x="630911" y="4419186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8"/>
                  <a:pt x="531" y="1068"/>
                </a:cubicBezTo>
                <a:cubicBezTo>
                  <a:pt x="826" y="1068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2" name="Google Shape;3932;p15"/>
          <p:cNvSpPr/>
          <p:nvPr/>
        </p:nvSpPr>
        <p:spPr>
          <a:xfrm>
            <a:off x="1386535" y="5026760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2" y="1072"/>
                </a:cubicBezTo>
                <a:cubicBezTo>
                  <a:pt x="821" y="1072"/>
                  <a:pt x="1062" y="836"/>
                  <a:pt x="1062" y="536"/>
                </a:cubicBezTo>
                <a:cubicBezTo>
                  <a:pt x="1062" y="242"/>
                  <a:pt x="821" y="0"/>
                  <a:pt x="532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3" name="Google Shape;3933;p15"/>
          <p:cNvSpPr/>
          <p:nvPr/>
        </p:nvSpPr>
        <p:spPr>
          <a:xfrm>
            <a:off x="563808" y="4108221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2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4" name="Google Shape;3934;p15"/>
          <p:cNvSpPr/>
          <p:nvPr/>
        </p:nvSpPr>
        <p:spPr>
          <a:xfrm>
            <a:off x="383677" y="4748869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26" y="1072"/>
                </a:cubicBezTo>
                <a:cubicBezTo>
                  <a:pt x="820" y="1072"/>
                  <a:pt x="1056" y="831"/>
                  <a:pt x="1056" y="536"/>
                </a:cubicBezTo>
                <a:cubicBezTo>
                  <a:pt x="1056" y="242"/>
                  <a:pt x="820" y="0"/>
                  <a:pt x="5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5" name="Google Shape;3935;p15"/>
          <p:cNvSpPr/>
          <p:nvPr/>
        </p:nvSpPr>
        <p:spPr>
          <a:xfrm>
            <a:off x="14499" y="3773752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6" name="Google Shape;3936;p15"/>
          <p:cNvSpPr/>
          <p:nvPr/>
        </p:nvSpPr>
        <p:spPr>
          <a:xfrm>
            <a:off x="14499" y="4381467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7" name="Google Shape;3937;p15"/>
          <p:cNvSpPr/>
          <p:nvPr/>
        </p:nvSpPr>
        <p:spPr>
          <a:xfrm>
            <a:off x="1595212" y="4546415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2" y="0"/>
                </a:moveTo>
                <a:cubicBezTo>
                  <a:pt x="243" y="0"/>
                  <a:pt x="1" y="237"/>
                  <a:pt x="1" y="531"/>
                </a:cubicBezTo>
                <a:cubicBezTo>
                  <a:pt x="1" y="831"/>
                  <a:pt x="243" y="1067"/>
                  <a:pt x="532" y="1067"/>
                </a:cubicBezTo>
                <a:cubicBezTo>
                  <a:pt x="826" y="1067"/>
                  <a:pt x="1062" y="831"/>
                  <a:pt x="1062" y="531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8" name="Google Shape;3938;p15"/>
          <p:cNvSpPr/>
          <p:nvPr/>
        </p:nvSpPr>
        <p:spPr>
          <a:xfrm>
            <a:off x="1453638" y="3439283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1" y="1072"/>
                </a:cubicBezTo>
                <a:cubicBezTo>
                  <a:pt x="820" y="1072"/>
                  <a:pt x="1062" y="836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9" name="Google Shape;3939;p15"/>
          <p:cNvSpPr/>
          <p:nvPr/>
        </p:nvSpPr>
        <p:spPr>
          <a:xfrm>
            <a:off x="1190147" y="4805446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5" y="1072"/>
                  <a:pt x="1062" y="831"/>
                  <a:pt x="1062" y="536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0" name="Google Shape;3940;p15"/>
          <p:cNvSpPr/>
          <p:nvPr/>
        </p:nvSpPr>
        <p:spPr>
          <a:xfrm>
            <a:off x="1707088" y="4951499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7"/>
                  <a:pt x="531" y="1067"/>
                </a:cubicBezTo>
                <a:cubicBezTo>
                  <a:pt x="826" y="1067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1" name="Google Shape;3941;p15"/>
          <p:cNvSpPr/>
          <p:nvPr/>
        </p:nvSpPr>
        <p:spPr>
          <a:xfrm>
            <a:off x="976437" y="4565274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0"/>
                </a:moveTo>
                <a:cubicBezTo>
                  <a:pt x="237" y="0"/>
                  <a:pt x="1" y="237"/>
                  <a:pt x="1" y="531"/>
                </a:cubicBezTo>
                <a:cubicBezTo>
                  <a:pt x="1" y="831"/>
                  <a:pt x="237" y="1067"/>
                  <a:pt x="531" y="1067"/>
                </a:cubicBezTo>
                <a:cubicBezTo>
                  <a:pt x="820" y="1067"/>
                  <a:pt x="1062" y="831"/>
                  <a:pt x="1062" y="531"/>
                </a:cubicBezTo>
                <a:cubicBezTo>
                  <a:pt x="1062" y="237"/>
                  <a:pt x="820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2" name="Google Shape;3942;p15"/>
          <p:cNvSpPr/>
          <p:nvPr/>
        </p:nvSpPr>
        <p:spPr>
          <a:xfrm>
            <a:off x="660778" y="3382882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37" y="1"/>
                  <a:pt x="0" y="237"/>
                  <a:pt x="0" y="531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0" y="1067"/>
                  <a:pt x="1062" y="831"/>
                  <a:pt x="1062" y="531"/>
                </a:cubicBezTo>
                <a:cubicBezTo>
                  <a:pt x="1062" y="237"/>
                  <a:pt x="820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3" name="Google Shape;3943;p15"/>
          <p:cNvSpPr/>
          <p:nvPr/>
        </p:nvSpPr>
        <p:spPr>
          <a:xfrm>
            <a:off x="220813" y="3090741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3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43"/>
                  <a:pt x="825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4" name="Google Shape;3944;p15"/>
          <p:cNvSpPr/>
          <p:nvPr/>
        </p:nvSpPr>
        <p:spPr>
          <a:xfrm>
            <a:off x="645844" y="3830329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5" y="1072"/>
                  <a:pt x="1062" y="831"/>
                  <a:pt x="1062" y="536"/>
                </a:cubicBezTo>
                <a:cubicBezTo>
                  <a:pt x="1062" y="242"/>
                  <a:pt x="825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5" name="Google Shape;3945;p15"/>
          <p:cNvSpPr/>
          <p:nvPr/>
        </p:nvSpPr>
        <p:spPr>
          <a:xfrm>
            <a:off x="243115" y="3502863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43" y="1"/>
                  <a:pt x="1" y="243"/>
                  <a:pt x="1" y="537"/>
                </a:cubicBezTo>
                <a:cubicBezTo>
                  <a:pt x="1" y="836"/>
                  <a:pt x="243" y="1073"/>
                  <a:pt x="532" y="1073"/>
                </a:cubicBezTo>
                <a:cubicBezTo>
                  <a:pt x="826" y="1073"/>
                  <a:pt x="1062" y="836"/>
                  <a:pt x="1062" y="537"/>
                </a:cubicBezTo>
                <a:cubicBezTo>
                  <a:pt x="1062" y="243"/>
                  <a:pt x="826" y="1"/>
                  <a:pt x="532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6" name="Google Shape;3946;p15"/>
          <p:cNvSpPr/>
          <p:nvPr/>
        </p:nvSpPr>
        <p:spPr>
          <a:xfrm>
            <a:off x="335192" y="5064478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26" y="1072"/>
                </a:cubicBezTo>
                <a:cubicBezTo>
                  <a:pt x="820" y="1072"/>
                  <a:pt x="1057" y="831"/>
                  <a:pt x="1057" y="536"/>
                </a:cubicBezTo>
                <a:cubicBezTo>
                  <a:pt x="1057" y="242"/>
                  <a:pt x="820" y="0"/>
                  <a:pt x="526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7" name="Google Shape;3947;p15"/>
          <p:cNvSpPr/>
          <p:nvPr/>
        </p:nvSpPr>
        <p:spPr>
          <a:xfrm>
            <a:off x="563808" y="5026760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2" y="1072"/>
                </a:cubicBezTo>
                <a:cubicBezTo>
                  <a:pt x="826" y="1072"/>
                  <a:pt x="1062" y="836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8" name="Google Shape;3948;p15"/>
          <p:cNvSpPr/>
          <p:nvPr/>
        </p:nvSpPr>
        <p:spPr>
          <a:xfrm>
            <a:off x="1535674" y="4767728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0" y="1072"/>
                  <a:pt x="1062" y="831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9" name="Google Shape;3949;p15"/>
          <p:cNvSpPr/>
          <p:nvPr/>
        </p:nvSpPr>
        <p:spPr>
          <a:xfrm>
            <a:off x="141308" y="4906779"/>
            <a:ext cx="29867" cy="37542"/>
          </a:xfrm>
          <a:custGeom>
            <a:avLst/>
            <a:gdLst/>
            <a:ahLst/>
            <a:cxnLst/>
            <a:rect l="l" t="t" r="r" b="b"/>
            <a:pathLst>
              <a:path w="1062" h="1067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0"/>
                  <a:pt x="237" y="1067"/>
                  <a:pt x="531" y="1067"/>
                </a:cubicBezTo>
                <a:cubicBezTo>
                  <a:pt x="820" y="1067"/>
                  <a:pt x="1062" y="830"/>
                  <a:pt x="1062" y="536"/>
                </a:cubicBezTo>
                <a:cubicBezTo>
                  <a:pt x="1062" y="237"/>
                  <a:pt x="820" y="0"/>
                  <a:pt x="5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0" name="Google Shape;3950;p15"/>
          <p:cNvSpPr/>
          <p:nvPr/>
        </p:nvSpPr>
        <p:spPr>
          <a:xfrm>
            <a:off x="308446" y="3698491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7"/>
                  <a:pt x="531" y="1067"/>
                </a:cubicBezTo>
                <a:cubicBezTo>
                  <a:pt x="820" y="1067"/>
                  <a:pt x="1062" y="831"/>
                  <a:pt x="1062" y="537"/>
                </a:cubicBezTo>
                <a:cubicBezTo>
                  <a:pt x="1062" y="237"/>
                  <a:pt x="820" y="1"/>
                  <a:pt x="5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1" name="Google Shape;3951;p15"/>
          <p:cNvSpPr/>
          <p:nvPr/>
        </p:nvSpPr>
        <p:spPr>
          <a:xfrm>
            <a:off x="398441" y="3316875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42" y="1"/>
                  <a:pt x="1" y="242"/>
                  <a:pt x="1" y="537"/>
                </a:cubicBezTo>
                <a:cubicBezTo>
                  <a:pt x="1" y="831"/>
                  <a:pt x="242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2"/>
                  <a:pt x="826" y="1"/>
                  <a:pt x="5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2" name="Google Shape;3952;p15"/>
          <p:cNvSpPr/>
          <p:nvPr/>
        </p:nvSpPr>
        <p:spPr>
          <a:xfrm>
            <a:off x="1438704" y="3830329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2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3" name="Google Shape;3953;p15"/>
          <p:cNvSpPr/>
          <p:nvPr/>
        </p:nvSpPr>
        <p:spPr>
          <a:xfrm>
            <a:off x="1118011" y="3203720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42" y="1"/>
                  <a:pt x="1" y="242"/>
                  <a:pt x="1" y="537"/>
                </a:cubicBezTo>
                <a:cubicBezTo>
                  <a:pt x="1" y="836"/>
                  <a:pt x="242" y="1073"/>
                  <a:pt x="532" y="1073"/>
                </a:cubicBezTo>
                <a:cubicBezTo>
                  <a:pt x="826" y="1073"/>
                  <a:pt x="1062" y="836"/>
                  <a:pt x="1062" y="537"/>
                </a:cubicBezTo>
                <a:cubicBezTo>
                  <a:pt x="1062" y="242"/>
                  <a:pt x="826" y="1"/>
                  <a:pt x="5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4" name="Google Shape;3954;p15"/>
          <p:cNvSpPr/>
          <p:nvPr/>
        </p:nvSpPr>
        <p:spPr>
          <a:xfrm>
            <a:off x="126374" y="2739102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0"/>
                  <a:pt x="237" y="1072"/>
                  <a:pt x="531" y="1072"/>
                </a:cubicBezTo>
                <a:cubicBezTo>
                  <a:pt x="826" y="1072"/>
                  <a:pt x="1062" y="830"/>
                  <a:pt x="1062" y="536"/>
                </a:cubicBezTo>
                <a:cubicBezTo>
                  <a:pt x="1062" y="237"/>
                  <a:pt x="826" y="0"/>
                  <a:pt x="5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5" name="Google Shape;3955;p15"/>
          <p:cNvSpPr/>
          <p:nvPr/>
        </p:nvSpPr>
        <p:spPr>
          <a:xfrm>
            <a:off x="857024" y="3641914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42" y="1"/>
                  <a:pt x="1" y="237"/>
                  <a:pt x="1" y="537"/>
                </a:cubicBezTo>
                <a:cubicBezTo>
                  <a:pt x="1" y="831"/>
                  <a:pt x="242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6" name="Google Shape;3956;p15"/>
          <p:cNvSpPr/>
          <p:nvPr/>
        </p:nvSpPr>
        <p:spPr>
          <a:xfrm>
            <a:off x="1229887" y="4042389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1"/>
                </a:moveTo>
                <a:cubicBezTo>
                  <a:pt x="237" y="1"/>
                  <a:pt x="1" y="237"/>
                  <a:pt x="1" y="531"/>
                </a:cubicBezTo>
                <a:cubicBezTo>
                  <a:pt x="1" y="831"/>
                  <a:pt x="237" y="1067"/>
                  <a:pt x="531" y="1067"/>
                </a:cubicBezTo>
                <a:cubicBezTo>
                  <a:pt x="826" y="1067"/>
                  <a:pt x="1062" y="831"/>
                  <a:pt x="1062" y="531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7" name="Google Shape;3957;p15"/>
          <p:cNvSpPr/>
          <p:nvPr/>
        </p:nvSpPr>
        <p:spPr>
          <a:xfrm>
            <a:off x="1341762" y="3623055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2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8" name="Google Shape;3958;p15"/>
          <p:cNvSpPr/>
          <p:nvPr/>
        </p:nvSpPr>
        <p:spPr>
          <a:xfrm>
            <a:off x="1610145" y="3364023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42" y="1"/>
                  <a:pt x="1" y="237"/>
                  <a:pt x="1" y="537"/>
                </a:cubicBezTo>
                <a:cubicBezTo>
                  <a:pt x="1" y="831"/>
                  <a:pt x="242" y="1072"/>
                  <a:pt x="531" y="1072"/>
                </a:cubicBezTo>
                <a:cubicBezTo>
                  <a:pt x="826" y="1072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9" name="Google Shape;3959;p15"/>
          <p:cNvSpPr/>
          <p:nvPr/>
        </p:nvSpPr>
        <p:spPr>
          <a:xfrm>
            <a:off x="1722021" y="4315495"/>
            <a:ext cx="29867" cy="37718"/>
          </a:xfrm>
          <a:custGeom>
            <a:avLst/>
            <a:gdLst/>
            <a:ahLst/>
            <a:cxnLst/>
            <a:rect l="l" t="t" r="r" b="b"/>
            <a:pathLst>
              <a:path w="1062" h="1072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0"/>
                  <a:pt x="237" y="1072"/>
                  <a:pt x="531" y="1072"/>
                </a:cubicBezTo>
                <a:cubicBezTo>
                  <a:pt x="825" y="1072"/>
                  <a:pt x="1062" y="830"/>
                  <a:pt x="1062" y="536"/>
                </a:cubicBezTo>
                <a:cubicBezTo>
                  <a:pt x="1062" y="242"/>
                  <a:pt x="825" y="0"/>
                  <a:pt x="531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0" name="Google Shape;3960;p15"/>
          <p:cNvSpPr/>
          <p:nvPr/>
        </p:nvSpPr>
        <p:spPr>
          <a:xfrm>
            <a:off x="660778" y="4704114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0" y="1073"/>
                  <a:pt x="1062" y="831"/>
                  <a:pt x="1062" y="537"/>
                </a:cubicBezTo>
                <a:cubicBezTo>
                  <a:pt x="1062" y="242"/>
                  <a:pt x="820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1" name="Google Shape;3961;p15"/>
          <p:cNvSpPr/>
          <p:nvPr/>
        </p:nvSpPr>
        <p:spPr>
          <a:xfrm>
            <a:off x="222726" y="4120045"/>
            <a:ext cx="100682" cy="127229"/>
          </a:xfrm>
          <a:custGeom>
            <a:avLst/>
            <a:gdLst/>
            <a:ahLst/>
            <a:cxnLst/>
            <a:rect l="l" t="t" r="r" b="b"/>
            <a:pathLst>
              <a:path w="3580" h="3616" extrusionOk="0">
                <a:moveTo>
                  <a:pt x="1787" y="1"/>
                </a:moveTo>
                <a:cubicBezTo>
                  <a:pt x="799" y="1"/>
                  <a:pt x="1" y="810"/>
                  <a:pt x="1" y="1808"/>
                </a:cubicBezTo>
                <a:cubicBezTo>
                  <a:pt x="1" y="2807"/>
                  <a:pt x="799" y="3616"/>
                  <a:pt x="1787" y="3616"/>
                </a:cubicBezTo>
                <a:cubicBezTo>
                  <a:pt x="2775" y="3616"/>
                  <a:pt x="3579" y="2807"/>
                  <a:pt x="3579" y="1808"/>
                </a:cubicBezTo>
                <a:cubicBezTo>
                  <a:pt x="3579" y="810"/>
                  <a:pt x="2775" y="1"/>
                  <a:pt x="1787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2" name="Google Shape;3962;p15"/>
          <p:cNvSpPr/>
          <p:nvPr/>
        </p:nvSpPr>
        <p:spPr>
          <a:xfrm>
            <a:off x="1067783" y="3785576"/>
            <a:ext cx="100654" cy="127229"/>
          </a:xfrm>
          <a:custGeom>
            <a:avLst/>
            <a:gdLst/>
            <a:ahLst/>
            <a:cxnLst/>
            <a:rect l="l" t="t" r="r" b="b"/>
            <a:pathLst>
              <a:path w="3579" h="3616" extrusionOk="0">
                <a:moveTo>
                  <a:pt x="1787" y="1"/>
                </a:moveTo>
                <a:cubicBezTo>
                  <a:pt x="799" y="1"/>
                  <a:pt x="0" y="810"/>
                  <a:pt x="0" y="1808"/>
                </a:cubicBezTo>
                <a:cubicBezTo>
                  <a:pt x="0" y="2807"/>
                  <a:pt x="799" y="3616"/>
                  <a:pt x="1787" y="3616"/>
                </a:cubicBezTo>
                <a:cubicBezTo>
                  <a:pt x="2775" y="3616"/>
                  <a:pt x="3579" y="2807"/>
                  <a:pt x="3579" y="1808"/>
                </a:cubicBezTo>
                <a:cubicBezTo>
                  <a:pt x="3579" y="810"/>
                  <a:pt x="2775" y="1"/>
                  <a:pt x="1787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3" name="Google Shape;3963;p15"/>
          <p:cNvSpPr/>
          <p:nvPr/>
        </p:nvSpPr>
        <p:spPr>
          <a:xfrm>
            <a:off x="784325" y="4843167"/>
            <a:ext cx="100823" cy="127229"/>
          </a:xfrm>
          <a:custGeom>
            <a:avLst/>
            <a:gdLst/>
            <a:ahLst/>
            <a:cxnLst/>
            <a:rect l="l" t="t" r="r" b="b"/>
            <a:pathLst>
              <a:path w="3585" h="3616" extrusionOk="0">
                <a:moveTo>
                  <a:pt x="1792" y="0"/>
                </a:moveTo>
                <a:cubicBezTo>
                  <a:pt x="804" y="0"/>
                  <a:pt x="0" y="810"/>
                  <a:pt x="0" y="1808"/>
                </a:cubicBezTo>
                <a:cubicBezTo>
                  <a:pt x="0" y="2806"/>
                  <a:pt x="804" y="3616"/>
                  <a:pt x="1792" y="3616"/>
                </a:cubicBezTo>
                <a:cubicBezTo>
                  <a:pt x="2780" y="3616"/>
                  <a:pt x="3584" y="2806"/>
                  <a:pt x="3584" y="1808"/>
                </a:cubicBezTo>
                <a:cubicBezTo>
                  <a:pt x="3584" y="810"/>
                  <a:pt x="2780" y="0"/>
                  <a:pt x="179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4" name="Google Shape;3964;p15"/>
          <p:cNvSpPr/>
          <p:nvPr/>
        </p:nvSpPr>
        <p:spPr>
          <a:xfrm>
            <a:off x="666964" y="2879606"/>
            <a:ext cx="100682" cy="127229"/>
          </a:xfrm>
          <a:custGeom>
            <a:avLst/>
            <a:gdLst/>
            <a:ahLst/>
            <a:cxnLst/>
            <a:rect l="l" t="t" r="r" b="b"/>
            <a:pathLst>
              <a:path w="3580" h="3616" extrusionOk="0">
                <a:moveTo>
                  <a:pt x="1787" y="0"/>
                </a:moveTo>
                <a:cubicBezTo>
                  <a:pt x="800" y="0"/>
                  <a:pt x="1" y="810"/>
                  <a:pt x="1" y="1808"/>
                </a:cubicBezTo>
                <a:cubicBezTo>
                  <a:pt x="1" y="2807"/>
                  <a:pt x="800" y="3616"/>
                  <a:pt x="1787" y="3616"/>
                </a:cubicBezTo>
                <a:cubicBezTo>
                  <a:pt x="2781" y="3616"/>
                  <a:pt x="3579" y="2807"/>
                  <a:pt x="3579" y="1808"/>
                </a:cubicBezTo>
                <a:cubicBezTo>
                  <a:pt x="3579" y="810"/>
                  <a:pt x="2781" y="0"/>
                  <a:pt x="17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5" name="Google Shape;3965;p15"/>
          <p:cNvSpPr/>
          <p:nvPr/>
        </p:nvSpPr>
        <p:spPr>
          <a:xfrm>
            <a:off x="302821" y="386804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32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6" name="Google Shape;3966;p15"/>
          <p:cNvSpPr/>
          <p:nvPr/>
        </p:nvSpPr>
        <p:spPr>
          <a:xfrm>
            <a:off x="1058473" y="4989042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6"/>
                  <a:pt x="237" y="1072"/>
                  <a:pt x="531" y="1072"/>
                </a:cubicBezTo>
                <a:cubicBezTo>
                  <a:pt x="820" y="1072"/>
                  <a:pt x="1062" y="836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7" name="Google Shape;3967;p15"/>
          <p:cNvSpPr/>
          <p:nvPr/>
        </p:nvSpPr>
        <p:spPr>
          <a:xfrm>
            <a:off x="1259753" y="3382882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37" y="1"/>
                  <a:pt x="0" y="237"/>
                  <a:pt x="0" y="531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5" y="1067"/>
                  <a:pt x="1062" y="831"/>
                  <a:pt x="1062" y="531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8" name="Google Shape;3968;p15"/>
          <p:cNvSpPr/>
          <p:nvPr/>
        </p:nvSpPr>
        <p:spPr>
          <a:xfrm>
            <a:off x="991372" y="2928221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1"/>
                </a:moveTo>
                <a:cubicBezTo>
                  <a:pt x="237" y="1"/>
                  <a:pt x="0" y="243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0" y="1073"/>
                  <a:pt x="1057" y="831"/>
                  <a:pt x="1057" y="537"/>
                </a:cubicBezTo>
                <a:cubicBezTo>
                  <a:pt x="1057" y="243"/>
                  <a:pt x="820" y="1"/>
                  <a:pt x="531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9" name="Google Shape;3969;p15"/>
          <p:cNvSpPr/>
          <p:nvPr/>
        </p:nvSpPr>
        <p:spPr>
          <a:xfrm>
            <a:off x="1088314" y="2720243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0"/>
                  <a:pt x="237" y="1072"/>
                  <a:pt x="526" y="1072"/>
                </a:cubicBezTo>
                <a:cubicBezTo>
                  <a:pt x="820" y="1072"/>
                  <a:pt x="1057" y="830"/>
                  <a:pt x="1057" y="536"/>
                </a:cubicBezTo>
                <a:cubicBezTo>
                  <a:pt x="1057" y="237"/>
                  <a:pt x="820" y="0"/>
                  <a:pt x="526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0" name="Google Shape;3970;p15"/>
          <p:cNvSpPr/>
          <p:nvPr/>
        </p:nvSpPr>
        <p:spPr>
          <a:xfrm>
            <a:off x="504102" y="3020124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32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1" name="Google Shape;3971;p15"/>
          <p:cNvSpPr/>
          <p:nvPr/>
        </p:nvSpPr>
        <p:spPr>
          <a:xfrm>
            <a:off x="383677" y="2575632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1"/>
                </a:moveTo>
                <a:cubicBezTo>
                  <a:pt x="237" y="1"/>
                  <a:pt x="0" y="243"/>
                  <a:pt x="0" y="537"/>
                </a:cubicBezTo>
                <a:cubicBezTo>
                  <a:pt x="0" y="836"/>
                  <a:pt x="237" y="1073"/>
                  <a:pt x="526" y="1073"/>
                </a:cubicBezTo>
                <a:cubicBezTo>
                  <a:pt x="820" y="1073"/>
                  <a:pt x="1056" y="836"/>
                  <a:pt x="1056" y="537"/>
                </a:cubicBezTo>
                <a:cubicBezTo>
                  <a:pt x="1056" y="243"/>
                  <a:pt x="820" y="1"/>
                  <a:pt x="526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2" name="Google Shape;3972;p15"/>
          <p:cNvSpPr/>
          <p:nvPr/>
        </p:nvSpPr>
        <p:spPr>
          <a:xfrm>
            <a:off x="1438704" y="4296636"/>
            <a:ext cx="29896" cy="37718"/>
          </a:xfrm>
          <a:custGeom>
            <a:avLst/>
            <a:gdLst/>
            <a:ahLst/>
            <a:cxnLst/>
            <a:rect l="l" t="t" r="r" b="b"/>
            <a:pathLst>
              <a:path w="1063" h="1072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2" y="1072"/>
                </a:cubicBezTo>
                <a:cubicBezTo>
                  <a:pt x="826" y="1072"/>
                  <a:pt x="1062" y="836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3" name="Google Shape;3973;p15"/>
          <p:cNvSpPr/>
          <p:nvPr/>
        </p:nvSpPr>
        <p:spPr>
          <a:xfrm>
            <a:off x="1595212" y="5139915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2" y="0"/>
                </a:moveTo>
                <a:cubicBezTo>
                  <a:pt x="243" y="0"/>
                  <a:pt x="1" y="237"/>
                  <a:pt x="1" y="536"/>
                </a:cubicBezTo>
                <a:cubicBezTo>
                  <a:pt x="1" y="831"/>
                  <a:pt x="243" y="1067"/>
                  <a:pt x="532" y="1067"/>
                </a:cubicBezTo>
                <a:cubicBezTo>
                  <a:pt x="826" y="1067"/>
                  <a:pt x="1062" y="831"/>
                  <a:pt x="1062" y="536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4" name="Google Shape;3974;p15"/>
          <p:cNvSpPr/>
          <p:nvPr/>
        </p:nvSpPr>
        <p:spPr>
          <a:xfrm>
            <a:off x="789922" y="445672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43" y="1"/>
                  <a:pt x="1" y="242"/>
                  <a:pt x="1" y="537"/>
                </a:cubicBezTo>
                <a:cubicBezTo>
                  <a:pt x="1" y="836"/>
                  <a:pt x="243" y="1073"/>
                  <a:pt x="532" y="1073"/>
                </a:cubicBezTo>
                <a:cubicBezTo>
                  <a:pt x="826" y="1073"/>
                  <a:pt x="1062" y="836"/>
                  <a:pt x="1062" y="537"/>
                </a:cubicBezTo>
                <a:cubicBezTo>
                  <a:pt x="1062" y="242"/>
                  <a:pt x="826" y="1"/>
                  <a:pt x="532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5" name="Google Shape;3975;p15"/>
          <p:cNvSpPr/>
          <p:nvPr/>
        </p:nvSpPr>
        <p:spPr>
          <a:xfrm>
            <a:off x="909334" y="3868048"/>
            <a:ext cx="29755" cy="37754"/>
          </a:xfrm>
          <a:custGeom>
            <a:avLst/>
            <a:gdLst/>
            <a:ahLst/>
            <a:cxnLst/>
            <a:rect l="l" t="t" r="r" b="b"/>
            <a:pathLst>
              <a:path w="1058" h="1073" extrusionOk="0">
                <a:moveTo>
                  <a:pt x="526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26" y="1072"/>
                </a:cubicBezTo>
                <a:cubicBezTo>
                  <a:pt x="821" y="1072"/>
                  <a:pt x="1057" y="831"/>
                  <a:pt x="1057" y="536"/>
                </a:cubicBezTo>
                <a:cubicBezTo>
                  <a:pt x="1057" y="237"/>
                  <a:pt x="821" y="0"/>
                  <a:pt x="526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6" name="Google Shape;3976;p15"/>
          <p:cNvSpPr/>
          <p:nvPr/>
        </p:nvSpPr>
        <p:spPr>
          <a:xfrm>
            <a:off x="894429" y="3401741"/>
            <a:ext cx="29727" cy="37578"/>
          </a:xfrm>
          <a:custGeom>
            <a:avLst/>
            <a:gdLst/>
            <a:ahLst/>
            <a:cxnLst/>
            <a:rect l="l" t="t" r="r" b="b"/>
            <a:pathLst>
              <a:path w="1057" h="1068" extrusionOk="0">
                <a:moveTo>
                  <a:pt x="531" y="0"/>
                </a:moveTo>
                <a:cubicBezTo>
                  <a:pt x="237" y="0"/>
                  <a:pt x="0" y="237"/>
                  <a:pt x="0" y="531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0" y="1067"/>
                  <a:pt x="1056" y="831"/>
                  <a:pt x="1056" y="531"/>
                </a:cubicBezTo>
                <a:cubicBezTo>
                  <a:pt x="1056" y="237"/>
                  <a:pt x="820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7" name="Google Shape;3977;p15"/>
          <p:cNvSpPr/>
          <p:nvPr/>
        </p:nvSpPr>
        <p:spPr>
          <a:xfrm>
            <a:off x="694920" y="3166177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37" y="1"/>
                  <a:pt x="0" y="237"/>
                  <a:pt x="0" y="537"/>
                </a:cubicBezTo>
                <a:cubicBezTo>
                  <a:pt x="0" y="831"/>
                  <a:pt x="237" y="1068"/>
                  <a:pt x="531" y="1068"/>
                </a:cubicBezTo>
                <a:cubicBezTo>
                  <a:pt x="825" y="1068"/>
                  <a:pt x="1062" y="831"/>
                  <a:pt x="1062" y="537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8" name="Google Shape;3978;p15"/>
          <p:cNvSpPr/>
          <p:nvPr/>
        </p:nvSpPr>
        <p:spPr>
          <a:xfrm>
            <a:off x="1535674" y="4061073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6"/>
                  <a:pt x="237" y="1072"/>
                  <a:pt x="531" y="1072"/>
                </a:cubicBezTo>
                <a:cubicBezTo>
                  <a:pt x="820" y="1072"/>
                  <a:pt x="1062" y="836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9" name="Google Shape;3979;p15"/>
          <p:cNvSpPr/>
          <p:nvPr/>
        </p:nvSpPr>
        <p:spPr>
          <a:xfrm>
            <a:off x="258049" y="4438045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8"/>
                  <a:pt x="531" y="1068"/>
                </a:cubicBezTo>
                <a:cubicBezTo>
                  <a:pt x="826" y="1068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0" name="Google Shape;3980;p15"/>
          <p:cNvSpPr/>
          <p:nvPr/>
        </p:nvSpPr>
        <p:spPr>
          <a:xfrm>
            <a:off x="1326829" y="4621675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0"/>
                  <a:pt x="237" y="1072"/>
                  <a:pt x="532" y="1072"/>
                </a:cubicBezTo>
                <a:cubicBezTo>
                  <a:pt x="826" y="1072"/>
                  <a:pt x="1062" y="830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1" name="Google Shape;3981;p15"/>
          <p:cNvSpPr/>
          <p:nvPr/>
        </p:nvSpPr>
        <p:spPr>
          <a:xfrm>
            <a:off x="804856" y="4108221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2" name="Google Shape;3982;p15"/>
          <p:cNvSpPr/>
          <p:nvPr/>
        </p:nvSpPr>
        <p:spPr>
          <a:xfrm>
            <a:off x="533969" y="2720243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0"/>
                  <a:pt x="237" y="1072"/>
                  <a:pt x="531" y="1072"/>
                </a:cubicBezTo>
                <a:cubicBezTo>
                  <a:pt x="825" y="1072"/>
                  <a:pt x="1062" y="830"/>
                  <a:pt x="1062" y="536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3" name="Google Shape;3983;p15"/>
          <p:cNvSpPr/>
          <p:nvPr/>
        </p:nvSpPr>
        <p:spPr>
          <a:xfrm>
            <a:off x="1229887" y="4400326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4" name="Google Shape;3984;p15"/>
          <p:cNvSpPr/>
          <p:nvPr/>
        </p:nvSpPr>
        <p:spPr>
          <a:xfrm>
            <a:off x="504102" y="4296636"/>
            <a:ext cx="29896" cy="37718"/>
          </a:xfrm>
          <a:custGeom>
            <a:avLst/>
            <a:gdLst/>
            <a:ahLst/>
            <a:cxnLst/>
            <a:rect l="l" t="t" r="r" b="b"/>
            <a:pathLst>
              <a:path w="1063" h="1072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2" y="1072"/>
                </a:cubicBezTo>
                <a:cubicBezTo>
                  <a:pt x="826" y="1072"/>
                  <a:pt x="1062" y="836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5" name="Google Shape;3985;p15"/>
          <p:cNvSpPr/>
          <p:nvPr/>
        </p:nvSpPr>
        <p:spPr>
          <a:xfrm>
            <a:off x="44365" y="3547618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6"/>
                  <a:pt x="237" y="1073"/>
                  <a:pt x="531" y="1073"/>
                </a:cubicBezTo>
                <a:cubicBezTo>
                  <a:pt x="825" y="1073"/>
                  <a:pt x="1062" y="836"/>
                  <a:pt x="1062" y="537"/>
                </a:cubicBezTo>
                <a:cubicBezTo>
                  <a:pt x="1062" y="242"/>
                  <a:pt x="825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6" name="Google Shape;3986;p15"/>
          <p:cNvSpPr/>
          <p:nvPr/>
        </p:nvSpPr>
        <p:spPr>
          <a:xfrm>
            <a:off x="976437" y="3109600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43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0" y="1073"/>
                  <a:pt x="1062" y="831"/>
                  <a:pt x="1062" y="537"/>
                </a:cubicBezTo>
                <a:cubicBezTo>
                  <a:pt x="1062" y="243"/>
                  <a:pt x="820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7" name="Google Shape;3987;p15"/>
          <p:cNvSpPr/>
          <p:nvPr/>
        </p:nvSpPr>
        <p:spPr>
          <a:xfrm>
            <a:off x="1159100" y="2556984"/>
            <a:ext cx="29896" cy="37542"/>
          </a:xfrm>
          <a:custGeom>
            <a:avLst/>
            <a:gdLst/>
            <a:ahLst/>
            <a:cxnLst/>
            <a:rect l="l" t="t" r="r" b="b"/>
            <a:pathLst>
              <a:path w="1063" h="1067" extrusionOk="0">
                <a:moveTo>
                  <a:pt x="531" y="0"/>
                </a:moveTo>
                <a:cubicBezTo>
                  <a:pt x="237" y="0"/>
                  <a:pt x="1" y="237"/>
                  <a:pt x="1" y="531"/>
                </a:cubicBezTo>
                <a:cubicBezTo>
                  <a:pt x="1" y="830"/>
                  <a:pt x="237" y="1067"/>
                  <a:pt x="531" y="1067"/>
                </a:cubicBezTo>
                <a:cubicBezTo>
                  <a:pt x="820" y="1067"/>
                  <a:pt x="1062" y="830"/>
                  <a:pt x="1062" y="531"/>
                </a:cubicBezTo>
                <a:cubicBezTo>
                  <a:pt x="1062" y="237"/>
                  <a:pt x="820" y="0"/>
                  <a:pt x="531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8" name="Google Shape;3988;p15"/>
          <p:cNvSpPr/>
          <p:nvPr/>
        </p:nvSpPr>
        <p:spPr>
          <a:xfrm>
            <a:off x="760223" y="2682524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0"/>
                  <a:pt x="237" y="1072"/>
                  <a:pt x="531" y="1072"/>
                </a:cubicBezTo>
                <a:cubicBezTo>
                  <a:pt x="820" y="1072"/>
                  <a:pt x="1057" y="830"/>
                  <a:pt x="1057" y="536"/>
                </a:cubicBezTo>
                <a:cubicBezTo>
                  <a:pt x="1057" y="242"/>
                  <a:pt x="820" y="0"/>
                  <a:pt x="531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9" name="Google Shape;3989;p15"/>
          <p:cNvSpPr/>
          <p:nvPr/>
        </p:nvSpPr>
        <p:spPr>
          <a:xfrm>
            <a:off x="213417" y="2594491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6"/>
                  <a:pt x="237" y="1073"/>
                  <a:pt x="531" y="1073"/>
                </a:cubicBezTo>
                <a:cubicBezTo>
                  <a:pt x="820" y="1073"/>
                  <a:pt x="1057" y="836"/>
                  <a:pt x="1057" y="537"/>
                </a:cubicBezTo>
                <a:cubicBezTo>
                  <a:pt x="1057" y="242"/>
                  <a:pt x="820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0" name="Google Shape;3990;p15"/>
          <p:cNvSpPr/>
          <p:nvPr/>
        </p:nvSpPr>
        <p:spPr>
          <a:xfrm>
            <a:off x="465686" y="3547618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6"/>
                  <a:pt x="237" y="1073"/>
                  <a:pt x="531" y="1073"/>
                </a:cubicBezTo>
                <a:cubicBezTo>
                  <a:pt x="820" y="1073"/>
                  <a:pt x="1057" y="836"/>
                  <a:pt x="1057" y="537"/>
                </a:cubicBezTo>
                <a:cubicBezTo>
                  <a:pt x="1057" y="242"/>
                  <a:pt x="820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1" name="Google Shape;3991;p15"/>
          <p:cNvSpPr txBox="1">
            <a:spLocks noGrp="1"/>
          </p:cNvSpPr>
          <p:nvPr>
            <p:ph type="title"/>
          </p:nvPr>
        </p:nvSpPr>
        <p:spPr>
          <a:xfrm>
            <a:off x="508787" y="376007"/>
            <a:ext cx="3945772" cy="6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_1">
    <p:bg>
      <p:bgPr>
        <a:solidFill>
          <a:schemeClr val="accent3"/>
        </a:solidFill>
        <a:effectLst/>
      </p:bgPr>
    </p:bg>
    <p:spTree>
      <p:nvGrpSpPr>
        <p:cNvPr id="1" name="Shape 3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" name="Google Shape;3993;p16"/>
          <p:cNvSpPr txBox="1">
            <a:spLocks noGrp="1"/>
          </p:cNvSpPr>
          <p:nvPr>
            <p:ph type="title"/>
          </p:nvPr>
        </p:nvSpPr>
        <p:spPr>
          <a:xfrm>
            <a:off x="498749" y="377877"/>
            <a:ext cx="4430631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grpSp>
        <p:nvGrpSpPr>
          <p:cNvPr id="3994" name="Google Shape;3994;p16"/>
          <p:cNvGrpSpPr/>
          <p:nvPr/>
        </p:nvGrpSpPr>
        <p:grpSpPr>
          <a:xfrm>
            <a:off x="4694738" y="-44102"/>
            <a:ext cx="2609782" cy="2503659"/>
            <a:chOff x="5873521" y="-44102"/>
            <a:chExt cx="3265062" cy="2503659"/>
          </a:xfrm>
        </p:grpSpPr>
        <p:sp>
          <p:nvSpPr>
            <p:cNvPr id="3995" name="Google Shape;3995;p16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16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16"/>
            <p:cNvSpPr/>
            <p:nvPr/>
          </p:nvSpPr>
          <p:spPr>
            <a:xfrm>
              <a:off x="859124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16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16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16"/>
            <p:cNvSpPr/>
            <p:nvPr/>
          </p:nvSpPr>
          <p:spPr>
            <a:xfrm>
              <a:off x="8413948" y="94748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16"/>
            <p:cNvSpPr/>
            <p:nvPr/>
          </p:nvSpPr>
          <p:spPr>
            <a:xfrm>
              <a:off x="8413948" y="15550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16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16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16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16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16"/>
            <p:cNvSpPr/>
            <p:nvPr/>
          </p:nvSpPr>
          <p:spPr>
            <a:xfrm>
              <a:off x="7919529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16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16"/>
            <p:cNvSpPr/>
            <p:nvPr/>
          </p:nvSpPr>
          <p:spPr>
            <a:xfrm>
              <a:off x="8099993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16"/>
            <p:cNvSpPr/>
            <p:nvPr/>
          </p:nvSpPr>
          <p:spPr>
            <a:xfrm>
              <a:off x="857259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16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16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16"/>
            <p:cNvSpPr/>
            <p:nvPr/>
          </p:nvSpPr>
          <p:spPr>
            <a:xfrm>
              <a:off x="8031593" y="4904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16"/>
            <p:cNvSpPr/>
            <p:nvPr/>
          </p:nvSpPr>
          <p:spPr>
            <a:xfrm>
              <a:off x="867445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16"/>
            <p:cNvSpPr/>
            <p:nvPr/>
          </p:nvSpPr>
          <p:spPr>
            <a:xfrm>
              <a:off x="7949858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16"/>
            <p:cNvSpPr/>
            <p:nvPr/>
          </p:nvSpPr>
          <p:spPr>
            <a:xfrm>
              <a:off x="8155092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16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16"/>
            <p:cNvSpPr/>
            <p:nvPr/>
          </p:nvSpPr>
          <p:spPr>
            <a:xfrm>
              <a:off x="8218144" y="104160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16"/>
            <p:cNvSpPr/>
            <p:nvPr/>
          </p:nvSpPr>
          <p:spPr>
            <a:xfrm>
              <a:off x="8236827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16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16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16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16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16"/>
            <p:cNvSpPr/>
            <p:nvPr/>
          </p:nvSpPr>
          <p:spPr>
            <a:xfrm>
              <a:off x="8553914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16"/>
            <p:cNvSpPr/>
            <p:nvPr/>
          </p:nvSpPr>
          <p:spPr>
            <a:xfrm>
              <a:off x="8031593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16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16"/>
            <p:cNvSpPr/>
            <p:nvPr/>
          </p:nvSpPr>
          <p:spPr>
            <a:xfrm>
              <a:off x="8218144" y="130080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16"/>
            <p:cNvSpPr/>
            <p:nvPr/>
          </p:nvSpPr>
          <p:spPr>
            <a:xfrm>
              <a:off x="845131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16"/>
            <p:cNvSpPr/>
            <p:nvPr/>
          </p:nvSpPr>
          <p:spPr>
            <a:xfrm>
              <a:off x="7919529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16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16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16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16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16"/>
            <p:cNvSpPr/>
            <p:nvPr/>
          </p:nvSpPr>
          <p:spPr>
            <a:xfrm>
              <a:off x="6977345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16"/>
            <p:cNvSpPr/>
            <p:nvPr/>
          </p:nvSpPr>
          <p:spPr>
            <a:xfrm>
              <a:off x="7415891" y="61301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16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16"/>
            <p:cNvSpPr/>
            <p:nvPr/>
          </p:nvSpPr>
          <p:spPr>
            <a:xfrm>
              <a:off x="7705076" y="11970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16"/>
            <p:cNvSpPr/>
            <p:nvPr/>
          </p:nvSpPr>
          <p:spPr>
            <a:xfrm>
              <a:off x="642395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16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16"/>
            <p:cNvSpPr/>
            <p:nvPr/>
          </p:nvSpPr>
          <p:spPr>
            <a:xfrm>
              <a:off x="6405272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16"/>
            <p:cNvSpPr/>
            <p:nvPr/>
          </p:nvSpPr>
          <p:spPr>
            <a:xfrm>
              <a:off x="7397207" y="100405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16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16"/>
            <p:cNvSpPr/>
            <p:nvPr/>
          </p:nvSpPr>
          <p:spPr>
            <a:xfrm>
              <a:off x="6995993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16"/>
            <p:cNvSpPr/>
            <p:nvPr/>
          </p:nvSpPr>
          <p:spPr>
            <a:xfrm>
              <a:off x="6669476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16"/>
            <p:cNvSpPr/>
            <p:nvPr/>
          </p:nvSpPr>
          <p:spPr>
            <a:xfrm>
              <a:off x="7275925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16"/>
            <p:cNvSpPr/>
            <p:nvPr/>
          </p:nvSpPr>
          <p:spPr>
            <a:xfrm>
              <a:off x="7611695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16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16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16"/>
            <p:cNvSpPr/>
            <p:nvPr/>
          </p:nvSpPr>
          <p:spPr>
            <a:xfrm>
              <a:off x="717332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16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16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16"/>
            <p:cNvSpPr/>
            <p:nvPr/>
          </p:nvSpPr>
          <p:spPr>
            <a:xfrm>
              <a:off x="7751661" y="75906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16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16"/>
            <p:cNvSpPr/>
            <p:nvPr/>
          </p:nvSpPr>
          <p:spPr>
            <a:xfrm>
              <a:off x="6734744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16"/>
            <p:cNvSpPr/>
            <p:nvPr/>
          </p:nvSpPr>
          <p:spPr>
            <a:xfrm>
              <a:off x="6716272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16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16"/>
            <p:cNvSpPr/>
            <p:nvPr/>
          </p:nvSpPr>
          <p:spPr>
            <a:xfrm>
              <a:off x="7518525" y="12348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16"/>
            <p:cNvSpPr/>
            <p:nvPr/>
          </p:nvSpPr>
          <p:spPr>
            <a:xfrm>
              <a:off x="6604208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16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16"/>
            <p:cNvSpPr/>
            <p:nvPr/>
          </p:nvSpPr>
          <p:spPr>
            <a:xfrm>
              <a:off x="6179701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60" name="Google Shape;4060;p16"/>
          <p:cNvGrpSpPr/>
          <p:nvPr/>
        </p:nvGrpSpPr>
        <p:grpSpPr>
          <a:xfrm>
            <a:off x="-2" y="2639848"/>
            <a:ext cx="2609782" cy="2503659"/>
            <a:chOff x="-4" y="2639848"/>
            <a:chExt cx="3265062" cy="2503659"/>
          </a:xfrm>
        </p:grpSpPr>
        <p:sp>
          <p:nvSpPr>
            <p:cNvPr id="4061" name="Google Shape;4061;p16"/>
            <p:cNvSpPr/>
            <p:nvPr/>
          </p:nvSpPr>
          <p:spPr>
            <a:xfrm rot="10800000">
              <a:off x="345196" y="507985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16"/>
            <p:cNvSpPr/>
            <p:nvPr/>
          </p:nvSpPr>
          <p:spPr>
            <a:xfrm rot="10800000">
              <a:off x="631215" y="45900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16"/>
            <p:cNvSpPr/>
            <p:nvPr/>
          </p:nvSpPr>
          <p:spPr>
            <a:xfrm rot="10800000">
              <a:off x="509932" y="32662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16"/>
            <p:cNvSpPr/>
            <p:nvPr/>
          </p:nvSpPr>
          <p:spPr>
            <a:xfrm rot="10800000">
              <a:off x="-4" y="3779877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16"/>
            <p:cNvSpPr/>
            <p:nvPr/>
          </p:nvSpPr>
          <p:spPr>
            <a:xfrm rot="10800000">
              <a:off x="225391" y="313922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16"/>
            <p:cNvSpPr/>
            <p:nvPr/>
          </p:nvSpPr>
          <p:spPr>
            <a:xfrm rot="10800000">
              <a:off x="687265" y="411417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16"/>
            <p:cNvSpPr/>
            <p:nvPr/>
          </p:nvSpPr>
          <p:spPr>
            <a:xfrm rot="10800000">
              <a:off x="687265" y="350663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16"/>
            <p:cNvSpPr/>
            <p:nvPr/>
          </p:nvSpPr>
          <p:spPr>
            <a:xfrm rot="10800000">
              <a:off x="1088479" y="486797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16"/>
            <p:cNvSpPr/>
            <p:nvPr/>
          </p:nvSpPr>
          <p:spPr>
            <a:xfrm rot="10800000">
              <a:off x="429147" y="479735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16"/>
            <p:cNvSpPr/>
            <p:nvPr/>
          </p:nvSpPr>
          <p:spPr>
            <a:xfrm rot="10800000">
              <a:off x="401211" y="4385235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16"/>
            <p:cNvSpPr/>
            <p:nvPr/>
          </p:nvSpPr>
          <p:spPr>
            <a:xfrm rot="10800000">
              <a:off x="286015" y="282361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16"/>
            <p:cNvSpPr/>
            <p:nvPr/>
          </p:nvSpPr>
          <p:spPr>
            <a:xfrm rot="10800000">
              <a:off x="1181649" y="37421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16"/>
            <p:cNvSpPr/>
            <p:nvPr/>
          </p:nvSpPr>
          <p:spPr>
            <a:xfrm rot="10800000">
              <a:off x="-4" y="286133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16"/>
            <p:cNvSpPr/>
            <p:nvPr/>
          </p:nvSpPr>
          <p:spPr>
            <a:xfrm rot="10800000">
              <a:off x="1001396" y="350663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16"/>
            <p:cNvSpPr/>
            <p:nvPr/>
          </p:nvSpPr>
          <p:spPr>
            <a:xfrm rot="10800000">
              <a:off x="528615" y="2981354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16"/>
            <p:cNvSpPr/>
            <p:nvPr/>
          </p:nvSpPr>
          <p:spPr>
            <a:xfrm rot="10800000">
              <a:off x="319511" y="41896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16"/>
            <p:cNvSpPr/>
            <p:nvPr/>
          </p:nvSpPr>
          <p:spPr>
            <a:xfrm rot="10800000">
              <a:off x="206884" y="457122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16"/>
            <p:cNvSpPr/>
            <p:nvPr/>
          </p:nvSpPr>
          <p:spPr>
            <a:xfrm rot="10800000">
              <a:off x="1069796" y="457122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16"/>
            <p:cNvSpPr/>
            <p:nvPr/>
          </p:nvSpPr>
          <p:spPr>
            <a:xfrm rot="10800000">
              <a:off x="338159" y="3678580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16"/>
            <p:cNvSpPr/>
            <p:nvPr/>
          </p:nvSpPr>
          <p:spPr>
            <a:xfrm rot="10800000">
              <a:off x="1062759" y="3075614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16"/>
            <p:cNvSpPr/>
            <p:nvPr/>
          </p:nvSpPr>
          <p:spPr>
            <a:xfrm rot="10800000">
              <a:off x="857525" y="4340304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16"/>
            <p:cNvSpPr/>
            <p:nvPr/>
          </p:nvSpPr>
          <p:spPr>
            <a:xfrm rot="10800000">
              <a:off x="326513" y="402005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16"/>
            <p:cNvSpPr/>
            <p:nvPr/>
          </p:nvSpPr>
          <p:spPr>
            <a:xfrm rot="10800000">
              <a:off x="883245" y="402005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16"/>
            <p:cNvSpPr/>
            <p:nvPr/>
          </p:nvSpPr>
          <p:spPr>
            <a:xfrm rot="10800000">
              <a:off x="864562" y="312036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16"/>
            <p:cNvSpPr/>
            <p:nvPr/>
          </p:nvSpPr>
          <p:spPr>
            <a:xfrm rot="10800000">
              <a:off x="129793" y="26398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16"/>
            <p:cNvSpPr/>
            <p:nvPr/>
          </p:nvSpPr>
          <p:spPr>
            <a:xfrm rot="10800000">
              <a:off x="74694" y="486797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16"/>
            <p:cNvSpPr/>
            <p:nvPr/>
          </p:nvSpPr>
          <p:spPr>
            <a:xfrm rot="10800000">
              <a:off x="766572" y="4849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16"/>
            <p:cNvSpPr/>
            <p:nvPr/>
          </p:nvSpPr>
          <p:spPr>
            <a:xfrm rot="10800000">
              <a:off x="382527" y="3450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16"/>
            <p:cNvSpPr/>
            <p:nvPr/>
          </p:nvSpPr>
          <p:spPr>
            <a:xfrm rot="10800000">
              <a:off x="547299" y="27104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16"/>
            <p:cNvSpPr/>
            <p:nvPr/>
          </p:nvSpPr>
          <p:spPr>
            <a:xfrm rot="10800000">
              <a:off x="1069796" y="405776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16"/>
            <p:cNvSpPr/>
            <p:nvPr/>
          </p:nvSpPr>
          <p:spPr>
            <a:xfrm rot="10800000">
              <a:off x="74694" y="359149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16"/>
            <p:cNvSpPr/>
            <p:nvPr/>
          </p:nvSpPr>
          <p:spPr>
            <a:xfrm rot="10800000">
              <a:off x="883245" y="376101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16"/>
            <p:cNvSpPr/>
            <p:nvPr/>
          </p:nvSpPr>
          <p:spPr>
            <a:xfrm rot="10800000">
              <a:off x="649898" y="434030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16"/>
            <p:cNvSpPr/>
            <p:nvPr/>
          </p:nvSpPr>
          <p:spPr>
            <a:xfrm rot="10800000">
              <a:off x="1181649" y="432144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16"/>
            <p:cNvSpPr/>
            <p:nvPr/>
          </p:nvSpPr>
          <p:spPr>
            <a:xfrm rot="10800000">
              <a:off x="122756" y="434030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16"/>
            <p:cNvSpPr/>
            <p:nvPr/>
          </p:nvSpPr>
          <p:spPr>
            <a:xfrm rot="10800000">
              <a:off x="3143741" y="507985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16"/>
            <p:cNvSpPr/>
            <p:nvPr/>
          </p:nvSpPr>
          <p:spPr>
            <a:xfrm rot="10800000">
              <a:off x="2431702" y="47596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16"/>
            <p:cNvSpPr/>
            <p:nvPr/>
          </p:nvSpPr>
          <p:spPr>
            <a:xfrm rot="10800000">
              <a:off x="1741337" y="479735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16"/>
            <p:cNvSpPr/>
            <p:nvPr/>
          </p:nvSpPr>
          <p:spPr>
            <a:xfrm rot="10800000">
              <a:off x="2123868" y="43214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16"/>
            <p:cNvSpPr/>
            <p:nvPr/>
          </p:nvSpPr>
          <p:spPr>
            <a:xfrm rot="10800000">
              <a:off x="1685498" y="444863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16"/>
            <p:cNvSpPr/>
            <p:nvPr/>
          </p:nvSpPr>
          <p:spPr>
            <a:xfrm rot="10800000">
              <a:off x="1946571" y="493398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16"/>
            <p:cNvSpPr/>
            <p:nvPr/>
          </p:nvSpPr>
          <p:spPr>
            <a:xfrm rot="10800000">
              <a:off x="1396313" y="38645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16"/>
            <p:cNvSpPr/>
            <p:nvPr/>
          </p:nvSpPr>
          <p:spPr>
            <a:xfrm rot="10800000">
              <a:off x="2677434" y="450521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16"/>
            <p:cNvSpPr/>
            <p:nvPr/>
          </p:nvSpPr>
          <p:spPr>
            <a:xfrm rot="10800000">
              <a:off x="3227868" y="479735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16"/>
            <p:cNvSpPr/>
            <p:nvPr/>
          </p:nvSpPr>
          <p:spPr>
            <a:xfrm rot="10800000">
              <a:off x="1704146" y="4057768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16"/>
            <p:cNvSpPr/>
            <p:nvPr/>
          </p:nvSpPr>
          <p:spPr>
            <a:xfrm rot="10800000">
              <a:off x="1545532" y="474077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16"/>
            <p:cNvSpPr/>
            <p:nvPr/>
          </p:nvSpPr>
          <p:spPr>
            <a:xfrm rot="10800000">
              <a:off x="2105185" y="468420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16"/>
            <p:cNvSpPr/>
            <p:nvPr/>
          </p:nvSpPr>
          <p:spPr>
            <a:xfrm rot="10800000">
              <a:off x="2431702" y="424618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16"/>
            <p:cNvSpPr/>
            <p:nvPr/>
          </p:nvSpPr>
          <p:spPr>
            <a:xfrm rot="10800000">
              <a:off x="1825253" y="4265043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16"/>
            <p:cNvSpPr/>
            <p:nvPr/>
          </p:nvSpPr>
          <p:spPr>
            <a:xfrm rot="10800000">
              <a:off x="1489483" y="45240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16"/>
            <p:cNvSpPr/>
            <p:nvPr/>
          </p:nvSpPr>
          <p:spPr>
            <a:xfrm rot="10800000">
              <a:off x="1333261" y="4889225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16"/>
            <p:cNvSpPr/>
            <p:nvPr/>
          </p:nvSpPr>
          <p:spPr>
            <a:xfrm rot="10800000">
              <a:off x="2527299" y="501624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16"/>
            <p:cNvSpPr/>
            <p:nvPr/>
          </p:nvSpPr>
          <p:spPr>
            <a:xfrm rot="10800000">
              <a:off x="1928064" y="450521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16"/>
            <p:cNvSpPr/>
            <p:nvPr/>
          </p:nvSpPr>
          <p:spPr>
            <a:xfrm rot="10800000">
              <a:off x="2263834" y="495987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16"/>
            <p:cNvSpPr/>
            <p:nvPr/>
          </p:nvSpPr>
          <p:spPr>
            <a:xfrm rot="10800000">
              <a:off x="1666815" y="497873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16"/>
            <p:cNvSpPr/>
            <p:nvPr/>
          </p:nvSpPr>
          <p:spPr>
            <a:xfrm rot="10800000">
              <a:off x="1349517" y="4302761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16"/>
            <p:cNvSpPr/>
            <p:nvPr/>
          </p:nvSpPr>
          <p:spPr>
            <a:xfrm rot="10800000">
              <a:off x="2873238" y="486797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16"/>
            <p:cNvSpPr/>
            <p:nvPr/>
          </p:nvSpPr>
          <p:spPr>
            <a:xfrm rot="10800000">
              <a:off x="2385117" y="448635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16"/>
            <p:cNvSpPr/>
            <p:nvPr/>
          </p:nvSpPr>
          <p:spPr>
            <a:xfrm rot="10800000">
              <a:off x="2634543" y="472192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16"/>
            <p:cNvSpPr/>
            <p:nvPr/>
          </p:nvSpPr>
          <p:spPr>
            <a:xfrm rot="10800000">
              <a:off x="1582864" y="382684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16"/>
            <p:cNvSpPr/>
            <p:nvPr/>
          </p:nvSpPr>
          <p:spPr>
            <a:xfrm rot="10800000">
              <a:off x="2282517" y="477849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spTree>
      <p:nvGrpSpPr>
        <p:cNvPr id="1" name="Shape 4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3" name="Google Shape;4123;p17"/>
          <p:cNvSpPr/>
          <p:nvPr/>
        </p:nvSpPr>
        <p:spPr>
          <a:xfrm>
            <a:off x="453027" y="460500"/>
            <a:ext cx="6489722" cy="40878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4" name="Google Shape;4124;p17"/>
          <p:cNvSpPr txBox="1">
            <a:spLocks noGrp="1"/>
          </p:cNvSpPr>
          <p:nvPr>
            <p:ph type="subTitle" idx="1"/>
          </p:nvPr>
        </p:nvSpPr>
        <p:spPr>
          <a:xfrm flipH="1">
            <a:off x="988063" y="1551404"/>
            <a:ext cx="1926246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125" name="Google Shape;4125;p17"/>
          <p:cNvSpPr txBox="1">
            <a:spLocks noGrp="1"/>
          </p:cNvSpPr>
          <p:nvPr>
            <p:ph type="title"/>
          </p:nvPr>
        </p:nvSpPr>
        <p:spPr>
          <a:xfrm>
            <a:off x="498749" y="377877"/>
            <a:ext cx="4430631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4126" name="Google Shape;4126;p17"/>
          <p:cNvSpPr txBox="1">
            <a:spLocks noGrp="1"/>
          </p:cNvSpPr>
          <p:nvPr>
            <p:ph type="subTitle" idx="2"/>
          </p:nvPr>
        </p:nvSpPr>
        <p:spPr>
          <a:xfrm flipH="1">
            <a:off x="988063" y="963531"/>
            <a:ext cx="1926246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aytone One"/>
              <a:buNone/>
              <a:defRPr sz="2400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4127" name="Google Shape;4127;p17"/>
          <p:cNvSpPr txBox="1">
            <a:spLocks noGrp="1"/>
          </p:cNvSpPr>
          <p:nvPr>
            <p:ph type="title" idx="3" hasCustomPrompt="1"/>
          </p:nvPr>
        </p:nvSpPr>
        <p:spPr>
          <a:xfrm>
            <a:off x="1422195" y="2349206"/>
            <a:ext cx="1057961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128" name="Google Shape;4128;p17"/>
          <p:cNvSpPr txBox="1">
            <a:spLocks noGrp="1"/>
          </p:cNvSpPr>
          <p:nvPr>
            <p:ph type="subTitle" idx="4"/>
          </p:nvPr>
        </p:nvSpPr>
        <p:spPr>
          <a:xfrm flipH="1">
            <a:off x="3325813" y="1548017"/>
            <a:ext cx="1926246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129" name="Google Shape;4129;p17"/>
          <p:cNvSpPr txBox="1">
            <a:spLocks noGrp="1"/>
          </p:cNvSpPr>
          <p:nvPr>
            <p:ph type="subTitle" idx="5"/>
          </p:nvPr>
        </p:nvSpPr>
        <p:spPr>
          <a:xfrm flipH="1">
            <a:off x="3325814" y="963531"/>
            <a:ext cx="1926246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aytone One"/>
              <a:buNone/>
              <a:defRPr sz="2400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4130" name="Google Shape;4130;p17"/>
          <p:cNvSpPr txBox="1">
            <a:spLocks noGrp="1"/>
          </p:cNvSpPr>
          <p:nvPr>
            <p:ph type="title" idx="6" hasCustomPrompt="1"/>
          </p:nvPr>
        </p:nvSpPr>
        <p:spPr>
          <a:xfrm>
            <a:off x="3759954" y="2349200"/>
            <a:ext cx="1057961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131" name="Google Shape;4131;p17"/>
          <p:cNvSpPr txBox="1">
            <a:spLocks noGrp="1"/>
          </p:cNvSpPr>
          <p:nvPr>
            <p:ph type="subTitle" idx="7"/>
          </p:nvPr>
        </p:nvSpPr>
        <p:spPr>
          <a:xfrm>
            <a:off x="2156932" y="3843278"/>
            <a:ext cx="1926246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132" name="Google Shape;4132;p17"/>
          <p:cNvSpPr txBox="1">
            <a:spLocks noGrp="1"/>
          </p:cNvSpPr>
          <p:nvPr>
            <p:ph type="subTitle" idx="8"/>
          </p:nvPr>
        </p:nvSpPr>
        <p:spPr>
          <a:xfrm>
            <a:off x="1989797" y="3252041"/>
            <a:ext cx="2260516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aytone One"/>
              <a:buNone/>
              <a:defRPr sz="2400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4133" name="Google Shape;4133;p17"/>
          <p:cNvSpPr txBox="1">
            <a:spLocks noGrp="1"/>
          </p:cNvSpPr>
          <p:nvPr>
            <p:ph type="subTitle" idx="9"/>
          </p:nvPr>
        </p:nvSpPr>
        <p:spPr>
          <a:xfrm>
            <a:off x="4494701" y="3843278"/>
            <a:ext cx="1926246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134" name="Google Shape;4134;p17"/>
          <p:cNvSpPr txBox="1">
            <a:spLocks noGrp="1"/>
          </p:cNvSpPr>
          <p:nvPr>
            <p:ph type="subTitle" idx="13"/>
          </p:nvPr>
        </p:nvSpPr>
        <p:spPr>
          <a:xfrm>
            <a:off x="4327566" y="3252041"/>
            <a:ext cx="2260516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aytone One"/>
              <a:buNone/>
              <a:defRPr sz="2400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4135" name="Google Shape;4135;p17"/>
          <p:cNvSpPr txBox="1">
            <a:spLocks noGrp="1"/>
          </p:cNvSpPr>
          <p:nvPr>
            <p:ph type="title" idx="14" hasCustomPrompt="1"/>
          </p:nvPr>
        </p:nvSpPr>
        <p:spPr>
          <a:xfrm flipH="1">
            <a:off x="2591074" y="2729175"/>
            <a:ext cx="1057961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136" name="Google Shape;4136;p17"/>
          <p:cNvSpPr txBox="1">
            <a:spLocks noGrp="1"/>
          </p:cNvSpPr>
          <p:nvPr>
            <p:ph type="title" idx="15" hasCustomPrompt="1"/>
          </p:nvPr>
        </p:nvSpPr>
        <p:spPr>
          <a:xfrm flipH="1">
            <a:off x="4928832" y="2729175"/>
            <a:ext cx="1057961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4137" name="Google Shape;4137;p17"/>
          <p:cNvGrpSpPr/>
          <p:nvPr/>
        </p:nvGrpSpPr>
        <p:grpSpPr>
          <a:xfrm>
            <a:off x="14499" y="-44102"/>
            <a:ext cx="7290023" cy="5202912"/>
            <a:chOff x="18139" y="-44102"/>
            <a:chExt cx="9120445" cy="5202912"/>
          </a:xfrm>
        </p:grpSpPr>
        <p:sp>
          <p:nvSpPr>
            <p:cNvPr id="4138" name="Google Shape;4138;p17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17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17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17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17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17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17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17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17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17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17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17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17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17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17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17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17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17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17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17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17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17"/>
            <p:cNvSpPr/>
            <p:nvPr/>
          </p:nvSpPr>
          <p:spPr>
            <a:xfrm>
              <a:off x="8315958" y="50079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17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17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17"/>
            <p:cNvSpPr/>
            <p:nvPr/>
          </p:nvSpPr>
          <p:spPr>
            <a:xfrm>
              <a:off x="8815163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17"/>
            <p:cNvSpPr/>
            <p:nvPr/>
          </p:nvSpPr>
          <p:spPr>
            <a:xfrm>
              <a:off x="910118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17"/>
            <p:cNvSpPr/>
            <p:nvPr/>
          </p:nvSpPr>
          <p:spPr>
            <a:xfrm>
              <a:off x="857259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17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17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17"/>
            <p:cNvSpPr/>
            <p:nvPr/>
          </p:nvSpPr>
          <p:spPr>
            <a:xfrm>
              <a:off x="8031593" y="512105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17"/>
            <p:cNvSpPr/>
            <p:nvPr/>
          </p:nvSpPr>
          <p:spPr>
            <a:xfrm>
              <a:off x="7949858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17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17"/>
            <p:cNvSpPr/>
            <p:nvPr/>
          </p:nvSpPr>
          <p:spPr>
            <a:xfrm>
              <a:off x="8236827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17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17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17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17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17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17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17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17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17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17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17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17"/>
            <p:cNvSpPr/>
            <p:nvPr/>
          </p:nvSpPr>
          <p:spPr>
            <a:xfrm>
              <a:off x="5214189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17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17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17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17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17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17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17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17"/>
            <p:cNvSpPr/>
            <p:nvPr/>
          </p:nvSpPr>
          <p:spPr>
            <a:xfrm>
              <a:off x="5536097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17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17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17"/>
            <p:cNvSpPr/>
            <p:nvPr/>
          </p:nvSpPr>
          <p:spPr>
            <a:xfrm>
              <a:off x="7331939" y="502676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17"/>
            <p:cNvSpPr/>
            <p:nvPr/>
          </p:nvSpPr>
          <p:spPr>
            <a:xfrm>
              <a:off x="6077101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17"/>
            <p:cNvSpPr/>
            <p:nvPr/>
          </p:nvSpPr>
          <p:spPr>
            <a:xfrm>
              <a:off x="5517414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17"/>
            <p:cNvSpPr/>
            <p:nvPr/>
          </p:nvSpPr>
          <p:spPr>
            <a:xfrm>
              <a:off x="7086242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17"/>
            <p:cNvSpPr/>
            <p:nvPr/>
          </p:nvSpPr>
          <p:spPr>
            <a:xfrm>
              <a:off x="7732978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17"/>
            <p:cNvSpPr/>
            <p:nvPr/>
          </p:nvSpPr>
          <p:spPr>
            <a:xfrm>
              <a:off x="6016442" y="50644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17"/>
            <p:cNvSpPr/>
            <p:nvPr/>
          </p:nvSpPr>
          <p:spPr>
            <a:xfrm>
              <a:off x="6302672" y="50267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17"/>
            <p:cNvSpPr/>
            <p:nvPr/>
          </p:nvSpPr>
          <p:spPr>
            <a:xfrm>
              <a:off x="7518525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17"/>
            <p:cNvSpPr/>
            <p:nvPr/>
          </p:nvSpPr>
          <p:spPr>
            <a:xfrm>
              <a:off x="5774053" y="490677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17"/>
            <p:cNvSpPr/>
            <p:nvPr/>
          </p:nvSpPr>
          <p:spPr>
            <a:xfrm>
              <a:off x="5232873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17"/>
            <p:cNvSpPr/>
            <p:nvPr/>
          </p:nvSpPr>
          <p:spPr>
            <a:xfrm>
              <a:off x="6423955" y="470411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17"/>
            <p:cNvSpPr/>
            <p:nvPr/>
          </p:nvSpPr>
          <p:spPr>
            <a:xfrm>
              <a:off x="5151314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17"/>
            <p:cNvSpPr/>
            <p:nvPr/>
          </p:nvSpPr>
          <p:spPr>
            <a:xfrm>
              <a:off x="6578523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17"/>
            <p:cNvSpPr/>
            <p:nvPr/>
          </p:nvSpPr>
          <p:spPr>
            <a:xfrm>
              <a:off x="6921295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17"/>
            <p:cNvSpPr/>
            <p:nvPr/>
          </p:nvSpPr>
          <p:spPr>
            <a:xfrm>
              <a:off x="5438107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17"/>
            <p:cNvSpPr/>
            <p:nvPr/>
          </p:nvSpPr>
          <p:spPr>
            <a:xfrm>
              <a:off x="3158928" y="-1820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17"/>
            <p:cNvSpPr/>
            <p:nvPr/>
          </p:nvSpPr>
          <p:spPr>
            <a:xfrm>
              <a:off x="3870932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17"/>
            <p:cNvSpPr/>
            <p:nvPr/>
          </p:nvSpPr>
          <p:spPr>
            <a:xfrm>
              <a:off x="45611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17"/>
            <p:cNvSpPr/>
            <p:nvPr/>
          </p:nvSpPr>
          <p:spPr>
            <a:xfrm>
              <a:off x="435592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17"/>
            <p:cNvSpPr/>
            <p:nvPr/>
          </p:nvSpPr>
          <p:spPr>
            <a:xfrm>
              <a:off x="241564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17"/>
            <p:cNvSpPr/>
            <p:nvPr/>
          </p:nvSpPr>
          <p:spPr>
            <a:xfrm>
              <a:off x="307480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17"/>
            <p:cNvSpPr/>
            <p:nvPr/>
          </p:nvSpPr>
          <p:spPr>
            <a:xfrm>
              <a:off x="4757136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17"/>
            <p:cNvSpPr/>
            <p:nvPr/>
          </p:nvSpPr>
          <p:spPr>
            <a:xfrm>
              <a:off x="419744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17"/>
            <p:cNvSpPr/>
            <p:nvPr/>
          </p:nvSpPr>
          <p:spPr>
            <a:xfrm>
              <a:off x="4880636" y="82916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17"/>
            <p:cNvSpPr/>
            <p:nvPr/>
          </p:nvSpPr>
          <p:spPr>
            <a:xfrm>
              <a:off x="3686597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17"/>
            <p:cNvSpPr/>
            <p:nvPr/>
          </p:nvSpPr>
          <p:spPr>
            <a:xfrm>
              <a:off x="4038834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17"/>
            <p:cNvSpPr/>
            <p:nvPr/>
          </p:nvSpPr>
          <p:spPr>
            <a:xfrm>
              <a:off x="4635853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17"/>
            <p:cNvSpPr/>
            <p:nvPr/>
          </p:nvSpPr>
          <p:spPr>
            <a:xfrm>
              <a:off x="342943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17"/>
            <p:cNvSpPr/>
            <p:nvPr/>
          </p:nvSpPr>
          <p:spPr>
            <a:xfrm>
              <a:off x="2737552" y="2125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17"/>
            <p:cNvSpPr/>
            <p:nvPr/>
          </p:nvSpPr>
          <p:spPr>
            <a:xfrm>
              <a:off x="3667914" y="3397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17"/>
            <p:cNvSpPr/>
            <p:nvPr/>
          </p:nvSpPr>
          <p:spPr>
            <a:xfrm>
              <a:off x="4020151" y="2831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17"/>
            <p:cNvSpPr/>
            <p:nvPr/>
          </p:nvSpPr>
          <p:spPr>
            <a:xfrm>
              <a:off x="4533219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17"/>
            <p:cNvSpPr/>
            <p:nvPr/>
          </p:nvSpPr>
          <p:spPr>
            <a:xfrm>
              <a:off x="3278557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17"/>
            <p:cNvSpPr/>
            <p:nvPr/>
          </p:nvSpPr>
          <p:spPr>
            <a:xfrm>
              <a:off x="2718869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17"/>
            <p:cNvSpPr/>
            <p:nvPr/>
          </p:nvSpPr>
          <p:spPr>
            <a:xfrm>
              <a:off x="4287698" y="48054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17"/>
            <p:cNvSpPr/>
            <p:nvPr/>
          </p:nvSpPr>
          <p:spPr>
            <a:xfrm>
              <a:off x="4934433" y="495149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17"/>
            <p:cNvSpPr/>
            <p:nvPr/>
          </p:nvSpPr>
          <p:spPr>
            <a:xfrm>
              <a:off x="3217898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17"/>
            <p:cNvSpPr/>
            <p:nvPr/>
          </p:nvSpPr>
          <p:spPr>
            <a:xfrm>
              <a:off x="3503917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17"/>
            <p:cNvSpPr/>
            <p:nvPr/>
          </p:nvSpPr>
          <p:spPr>
            <a:xfrm>
              <a:off x="4719770" y="4767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17"/>
            <p:cNvSpPr/>
            <p:nvPr/>
          </p:nvSpPr>
          <p:spPr>
            <a:xfrm>
              <a:off x="2975333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17"/>
            <p:cNvSpPr/>
            <p:nvPr/>
          </p:nvSpPr>
          <p:spPr>
            <a:xfrm>
              <a:off x="2434328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17"/>
            <p:cNvSpPr/>
            <p:nvPr/>
          </p:nvSpPr>
          <p:spPr>
            <a:xfrm>
              <a:off x="3625235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17"/>
            <p:cNvSpPr/>
            <p:nvPr/>
          </p:nvSpPr>
          <p:spPr>
            <a:xfrm>
              <a:off x="2352593" y="4722973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17"/>
            <p:cNvSpPr/>
            <p:nvPr/>
          </p:nvSpPr>
          <p:spPr>
            <a:xfrm>
              <a:off x="4122751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17"/>
            <p:cNvSpPr/>
            <p:nvPr/>
          </p:nvSpPr>
          <p:spPr>
            <a:xfrm>
              <a:off x="2639562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17"/>
            <p:cNvSpPr/>
            <p:nvPr/>
          </p:nvSpPr>
          <p:spPr>
            <a:xfrm>
              <a:off x="36020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17"/>
            <p:cNvSpPr/>
            <p:nvPr/>
          </p:nvSpPr>
          <p:spPr>
            <a:xfrm>
              <a:off x="176261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17"/>
            <p:cNvSpPr/>
            <p:nvPr/>
          </p:nvSpPr>
          <p:spPr>
            <a:xfrm>
              <a:off x="7415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17"/>
            <p:cNvSpPr/>
            <p:nvPr/>
          </p:nvSpPr>
          <p:spPr>
            <a:xfrm>
              <a:off x="19543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17"/>
            <p:cNvSpPr/>
            <p:nvPr/>
          </p:nvSpPr>
          <p:spPr>
            <a:xfrm>
              <a:off x="480012" y="192259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17"/>
            <p:cNvSpPr/>
            <p:nvPr/>
          </p:nvSpPr>
          <p:spPr>
            <a:xfrm>
              <a:off x="18139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17"/>
            <p:cNvSpPr/>
            <p:nvPr/>
          </p:nvSpPr>
          <p:spPr>
            <a:xfrm>
              <a:off x="18139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17"/>
            <p:cNvSpPr/>
            <p:nvPr/>
          </p:nvSpPr>
          <p:spPr>
            <a:xfrm>
              <a:off x="1557377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17"/>
            <p:cNvSpPr/>
            <p:nvPr/>
          </p:nvSpPr>
          <p:spPr>
            <a:xfrm>
              <a:off x="2762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17"/>
            <p:cNvSpPr/>
            <p:nvPr/>
          </p:nvSpPr>
          <p:spPr>
            <a:xfrm>
              <a:off x="304158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17"/>
            <p:cNvSpPr/>
            <p:nvPr/>
          </p:nvSpPr>
          <p:spPr>
            <a:xfrm>
              <a:off x="419353" y="223820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17"/>
            <p:cNvSpPr/>
            <p:nvPr/>
          </p:nvSpPr>
          <p:spPr>
            <a:xfrm>
              <a:off x="17678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17"/>
            <p:cNvSpPr/>
            <p:nvPr/>
          </p:nvSpPr>
          <p:spPr>
            <a:xfrm>
              <a:off x="385892" y="87204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17"/>
            <p:cNvSpPr/>
            <p:nvPr/>
          </p:nvSpPr>
          <p:spPr>
            <a:xfrm>
              <a:off x="498484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17"/>
            <p:cNvSpPr/>
            <p:nvPr/>
          </p:nvSpPr>
          <p:spPr>
            <a:xfrm>
              <a:off x="1958592" y="32087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17"/>
            <p:cNvSpPr/>
            <p:nvPr/>
          </p:nvSpPr>
          <p:spPr>
            <a:xfrm>
              <a:off x="2082091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17"/>
            <p:cNvSpPr/>
            <p:nvPr/>
          </p:nvSpPr>
          <p:spPr>
            <a:xfrm>
              <a:off x="888053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17"/>
            <p:cNvSpPr/>
            <p:nvPr/>
          </p:nvSpPr>
          <p:spPr>
            <a:xfrm>
              <a:off x="37885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17"/>
            <p:cNvSpPr/>
            <p:nvPr/>
          </p:nvSpPr>
          <p:spPr>
            <a:xfrm>
              <a:off x="1240290" y="10198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17"/>
            <p:cNvSpPr/>
            <p:nvPr/>
          </p:nvSpPr>
          <p:spPr>
            <a:xfrm>
              <a:off x="1837309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17"/>
            <p:cNvSpPr/>
            <p:nvPr/>
          </p:nvSpPr>
          <p:spPr>
            <a:xfrm>
              <a:off x="63067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17"/>
            <p:cNvSpPr/>
            <p:nvPr/>
          </p:nvSpPr>
          <p:spPr>
            <a:xfrm>
              <a:off x="869405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17"/>
            <p:cNvSpPr/>
            <p:nvPr/>
          </p:nvSpPr>
          <p:spPr>
            <a:xfrm>
              <a:off x="322841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17"/>
            <p:cNvSpPr/>
            <p:nvPr/>
          </p:nvSpPr>
          <p:spPr>
            <a:xfrm>
              <a:off x="158105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17"/>
            <p:cNvSpPr/>
            <p:nvPr/>
          </p:nvSpPr>
          <p:spPr>
            <a:xfrm>
              <a:off x="5550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17"/>
            <p:cNvSpPr/>
            <p:nvPr/>
          </p:nvSpPr>
          <p:spPr>
            <a:xfrm>
              <a:off x="1221607" y="28315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17"/>
            <p:cNvSpPr/>
            <p:nvPr/>
          </p:nvSpPr>
          <p:spPr>
            <a:xfrm>
              <a:off x="36020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17"/>
            <p:cNvSpPr/>
            <p:nvPr/>
          </p:nvSpPr>
          <p:spPr>
            <a:xfrm>
              <a:off x="7415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17"/>
            <p:cNvSpPr/>
            <p:nvPr/>
          </p:nvSpPr>
          <p:spPr>
            <a:xfrm>
              <a:off x="19543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17"/>
            <p:cNvSpPr/>
            <p:nvPr/>
          </p:nvSpPr>
          <p:spPr>
            <a:xfrm>
              <a:off x="1734674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17"/>
            <p:cNvSpPr/>
            <p:nvPr/>
          </p:nvSpPr>
          <p:spPr>
            <a:xfrm>
              <a:off x="480012" y="474886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17"/>
            <p:cNvSpPr/>
            <p:nvPr/>
          </p:nvSpPr>
          <p:spPr>
            <a:xfrm>
              <a:off x="18139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17"/>
            <p:cNvSpPr/>
            <p:nvPr/>
          </p:nvSpPr>
          <p:spPr>
            <a:xfrm>
              <a:off x="18139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17"/>
            <p:cNvSpPr/>
            <p:nvPr/>
          </p:nvSpPr>
          <p:spPr>
            <a:xfrm>
              <a:off x="1488977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17"/>
            <p:cNvSpPr/>
            <p:nvPr/>
          </p:nvSpPr>
          <p:spPr>
            <a:xfrm>
              <a:off x="2135713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17"/>
            <p:cNvSpPr/>
            <p:nvPr/>
          </p:nvSpPr>
          <p:spPr>
            <a:xfrm>
              <a:off x="2762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17"/>
            <p:cNvSpPr/>
            <p:nvPr/>
          </p:nvSpPr>
          <p:spPr>
            <a:xfrm>
              <a:off x="304158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17"/>
            <p:cNvSpPr/>
            <p:nvPr/>
          </p:nvSpPr>
          <p:spPr>
            <a:xfrm>
              <a:off x="419353" y="50644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17"/>
            <p:cNvSpPr/>
            <p:nvPr/>
          </p:nvSpPr>
          <p:spPr>
            <a:xfrm>
              <a:off x="70537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17"/>
            <p:cNvSpPr/>
            <p:nvPr/>
          </p:nvSpPr>
          <p:spPr>
            <a:xfrm>
              <a:off x="1921260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17"/>
            <p:cNvSpPr/>
            <p:nvPr/>
          </p:nvSpPr>
          <p:spPr>
            <a:xfrm>
              <a:off x="17678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17"/>
            <p:cNvSpPr/>
            <p:nvPr/>
          </p:nvSpPr>
          <p:spPr>
            <a:xfrm>
              <a:off x="385892" y="3698491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17"/>
            <p:cNvSpPr/>
            <p:nvPr/>
          </p:nvSpPr>
          <p:spPr>
            <a:xfrm>
              <a:off x="498484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17"/>
            <p:cNvSpPr/>
            <p:nvPr/>
          </p:nvSpPr>
          <p:spPr>
            <a:xfrm>
              <a:off x="158105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17"/>
            <p:cNvSpPr/>
            <p:nvPr/>
          </p:nvSpPr>
          <p:spPr>
            <a:xfrm>
              <a:off x="826690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17"/>
            <p:cNvSpPr/>
            <p:nvPr/>
          </p:nvSpPr>
          <p:spPr>
            <a:xfrm>
              <a:off x="151161" y="4063480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17"/>
            <p:cNvSpPr/>
            <p:nvPr/>
          </p:nvSpPr>
          <p:spPr>
            <a:xfrm>
              <a:off x="981258" y="4843165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17"/>
            <p:cNvSpPr/>
            <p:nvPr/>
          </p:nvSpPr>
          <p:spPr>
            <a:xfrm>
              <a:off x="37885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17"/>
            <p:cNvSpPr/>
            <p:nvPr/>
          </p:nvSpPr>
          <p:spPr>
            <a:xfrm>
              <a:off x="1324241" y="498904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17"/>
            <p:cNvSpPr/>
            <p:nvPr/>
          </p:nvSpPr>
          <p:spPr>
            <a:xfrm>
              <a:off x="322841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17"/>
            <p:cNvSpPr/>
            <p:nvPr/>
          </p:nvSpPr>
          <p:spPr>
            <a:xfrm>
              <a:off x="5550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17"/>
            <p:cNvSpPr/>
            <p:nvPr/>
          </p:nvSpPr>
          <p:spPr>
            <a:xfrm>
              <a:off x="26700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4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1" name="Google Shape;4291;p18"/>
          <p:cNvSpPr txBox="1">
            <a:spLocks noGrp="1"/>
          </p:cNvSpPr>
          <p:nvPr>
            <p:ph type="ctrTitle"/>
          </p:nvPr>
        </p:nvSpPr>
        <p:spPr>
          <a:xfrm flipH="1">
            <a:off x="1091261" y="2215512"/>
            <a:ext cx="1247396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292" name="Google Shape;4292;p18"/>
          <p:cNvSpPr txBox="1">
            <a:spLocks noGrp="1"/>
          </p:cNvSpPr>
          <p:nvPr>
            <p:ph type="subTitle" idx="1"/>
          </p:nvPr>
        </p:nvSpPr>
        <p:spPr>
          <a:xfrm flipH="1">
            <a:off x="757352" y="2692400"/>
            <a:ext cx="1915216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293" name="Google Shape;4293;p18"/>
          <p:cNvSpPr txBox="1">
            <a:spLocks noGrp="1"/>
          </p:cNvSpPr>
          <p:nvPr>
            <p:ph type="ctrTitle" idx="2"/>
          </p:nvPr>
        </p:nvSpPr>
        <p:spPr>
          <a:xfrm flipH="1">
            <a:off x="4970144" y="2215512"/>
            <a:ext cx="1247396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294" name="Google Shape;4294;p18"/>
          <p:cNvSpPr txBox="1">
            <a:spLocks noGrp="1"/>
          </p:cNvSpPr>
          <p:nvPr>
            <p:ph type="subTitle" idx="3"/>
          </p:nvPr>
        </p:nvSpPr>
        <p:spPr>
          <a:xfrm flipH="1">
            <a:off x="4636272" y="2692400"/>
            <a:ext cx="1915216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295" name="Google Shape;4295;p18"/>
          <p:cNvSpPr txBox="1">
            <a:spLocks noGrp="1"/>
          </p:cNvSpPr>
          <p:nvPr>
            <p:ph type="ctrTitle" idx="4"/>
          </p:nvPr>
        </p:nvSpPr>
        <p:spPr>
          <a:xfrm flipH="1">
            <a:off x="3030719" y="3095287"/>
            <a:ext cx="1247396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296" name="Google Shape;4296;p18"/>
          <p:cNvSpPr txBox="1">
            <a:spLocks noGrp="1"/>
          </p:cNvSpPr>
          <p:nvPr>
            <p:ph type="subTitle" idx="5"/>
          </p:nvPr>
        </p:nvSpPr>
        <p:spPr>
          <a:xfrm flipH="1">
            <a:off x="2696807" y="3572175"/>
            <a:ext cx="1915216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297" name="Google Shape;4297;p18"/>
          <p:cNvSpPr txBox="1">
            <a:spLocks noGrp="1"/>
          </p:cNvSpPr>
          <p:nvPr>
            <p:ph type="title" idx="6"/>
          </p:nvPr>
        </p:nvSpPr>
        <p:spPr>
          <a:xfrm>
            <a:off x="490068" y="376482"/>
            <a:ext cx="3103384" cy="7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4298" name="Google Shape;4298;p18"/>
          <p:cNvSpPr/>
          <p:nvPr/>
        </p:nvSpPr>
        <p:spPr>
          <a:xfrm>
            <a:off x="7244786" y="2720243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0"/>
                  <a:pt x="237" y="1072"/>
                  <a:pt x="531" y="1072"/>
                </a:cubicBezTo>
                <a:cubicBezTo>
                  <a:pt x="825" y="1072"/>
                  <a:pt x="1062" y="830"/>
                  <a:pt x="1062" y="536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99" name="Google Shape;4299;p18"/>
          <p:cNvGrpSpPr/>
          <p:nvPr/>
        </p:nvGrpSpPr>
        <p:grpSpPr>
          <a:xfrm>
            <a:off x="14499" y="-44102"/>
            <a:ext cx="7290023" cy="5202912"/>
            <a:chOff x="18139" y="-44102"/>
            <a:chExt cx="9120445" cy="5202912"/>
          </a:xfrm>
        </p:grpSpPr>
        <p:sp>
          <p:nvSpPr>
            <p:cNvPr id="4300" name="Google Shape;4300;p18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18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18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18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18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18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18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18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18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18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18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18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18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18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18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18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18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18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18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18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18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18"/>
            <p:cNvSpPr/>
            <p:nvPr/>
          </p:nvSpPr>
          <p:spPr>
            <a:xfrm>
              <a:off x="8315958" y="50079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18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18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18"/>
            <p:cNvSpPr/>
            <p:nvPr/>
          </p:nvSpPr>
          <p:spPr>
            <a:xfrm>
              <a:off x="8815163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18"/>
            <p:cNvSpPr/>
            <p:nvPr/>
          </p:nvSpPr>
          <p:spPr>
            <a:xfrm>
              <a:off x="910118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18"/>
            <p:cNvSpPr/>
            <p:nvPr/>
          </p:nvSpPr>
          <p:spPr>
            <a:xfrm>
              <a:off x="857259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18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18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18"/>
            <p:cNvSpPr/>
            <p:nvPr/>
          </p:nvSpPr>
          <p:spPr>
            <a:xfrm>
              <a:off x="8031593" y="512105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18"/>
            <p:cNvSpPr/>
            <p:nvPr/>
          </p:nvSpPr>
          <p:spPr>
            <a:xfrm>
              <a:off x="7949858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18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18"/>
            <p:cNvSpPr/>
            <p:nvPr/>
          </p:nvSpPr>
          <p:spPr>
            <a:xfrm>
              <a:off x="8236827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18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18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18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18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18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18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18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18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18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18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18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18"/>
            <p:cNvSpPr/>
            <p:nvPr/>
          </p:nvSpPr>
          <p:spPr>
            <a:xfrm>
              <a:off x="5214189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18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18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18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18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18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18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18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18"/>
            <p:cNvSpPr/>
            <p:nvPr/>
          </p:nvSpPr>
          <p:spPr>
            <a:xfrm>
              <a:off x="5536097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18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18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18"/>
            <p:cNvSpPr/>
            <p:nvPr/>
          </p:nvSpPr>
          <p:spPr>
            <a:xfrm>
              <a:off x="7331939" y="502676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18"/>
            <p:cNvSpPr/>
            <p:nvPr/>
          </p:nvSpPr>
          <p:spPr>
            <a:xfrm>
              <a:off x="6077101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18"/>
            <p:cNvSpPr/>
            <p:nvPr/>
          </p:nvSpPr>
          <p:spPr>
            <a:xfrm>
              <a:off x="5517414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18"/>
            <p:cNvSpPr/>
            <p:nvPr/>
          </p:nvSpPr>
          <p:spPr>
            <a:xfrm>
              <a:off x="7086242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18"/>
            <p:cNvSpPr/>
            <p:nvPr/>
          </p:nvSpPr>
          <p:spPr>
            <a:xfrm>
              <a:off x="7732978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18"/>
            <p:cNvSpPr/>
            <p:nvPr/>
          </p:nvSpPr>
          <p:spPr>
            <a:xfrm>
              <a:off x="6016442" y="50644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18"/>
            <p:cNvSpPr/>
            <p:nvPr/>
          </p:nvSpPr>
          <p:spPr>
            <a:xfrm>
              <a:off x="6302672" y="50267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18"/>
            <p:cNvSpPr/>
            <p:nvPr/>
          </p:nvSpPr>
          <p:spPr>
            <a:xfrm>
              <a:off x="7518525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18"/>
            <p:cNvSpPr/>
            <p:nvPr/>
          </p:nvSpPr>
          <p:spPr>
            <a:xfrm>
              <a:off x="5774053" y="490677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18"/>
            <p:cNvSpPr/>
            <p:nvPr/>
          </p:nvSpPr>
          <p:spPr>
            <a:xfrm>
              <a:off x="5232873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18"/>
            <p:cNvSpPr/>
            <p:nvPr/>
          </p:nvSpPr>
          <p:spPr>
            <a:xfrm>
              <a:off x="6423955" y="470411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18"/>
            <p:cNvSpPr/>
            <p:nvPr/>
          </p:nvSpPr>
          <p:spPr>
            <a:xfrm>
              <a:off x="5151314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18"/>
            <p:cNvSpPr/>
            <p:nvPr/>
          </p:nvSpPr>
          <p:spPr>
            <a:xfrm>
              <a:off x="6578523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18"/>
            <p:cNvSpPr/>
            <p:nvPr/>
          </p:nvSpPr>
          <p:spPr>
            <a:xfrm>
              <a:off x="6921295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18"/>
            <p:cNvSpPr/>
            <p:nvPr/>
          </p:nvSpPr>
          <p:spPr>
            <a:xfrm>
              <a:off x="5438107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18"/>
            <p:cNvSpPr/>
            <p:nvPr/>
          </p:nvSpPr>
          <p:spPr>
            <a:xfrm>
              <a:off x="3158928" y="-1820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18"/>
            <p:cNvSpPr/>
            <p:nvPr/>
          </p:nvSpPr>
          <p:spPr>
            <a:xfrm>
              <a:off x="3870932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18"/>
            <p:cNvSpPr/>
            <p:nvPr/>
          </p:nvSpPr>
          <p:spPr>
            <a:xfrm>
              <a:off x="45611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18"/>
            <p:cNvSpPr/>
            <p:nvPr/>
          </p:nvSpPr>
          <p:spPr>
            <a:xfrm>
              <a:off x="435592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18"/>
            <p:cNvSpPr/>
            <p:nvPr/>
          </p:nvSpPr>
          <p:spPr>
            <a:xfrm>
              <a:off x="241564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18"/>
            <p:cNvSpPr/>
            <p:nvPr/>
          </p:nvSpPr>
          <p:spPr>
            <a:xfrm>
              <a:off x="307480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18"/>
            <p:cNvSpPr/>
            <p:nvPr/>
          </p:nvSpPr>
          <p:spPr>
            <a:xfrm>
              <a:off x="4757136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18"/>
            <p:cNvSpPr/>
            <p:nvPr/>
          </p:nvSpPr>
          <p:spPr>
            <a:xfrm>
              <a:off x="419744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18"/>
            <p:cNvSpPr/>
            <p:nvPr/>
          </p:nvSpPr>
          <p:spPr>
            <a:xfrm>
              <a:off x="4880636" y="82916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18"/>
            <p:cNvSpPr/>
            <p:nvPr/>
          </p:nvSpPr>
          <p:spPr>
            <a:xfrm>
              <a:off x="3686597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18"/>
            <p:cNvSpPr/>
            <p:nvPr/>
          </p:nvSpPr>
          <p:spPr>
            <a:xfrm>
              <a:off x="4038834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18"/>
            <p:cNvSpPr/>
            <p:nvPr/>
          </p:nvSpPr>
          <p:spPr>
            <a:xfrm>
              <a:off x="4635853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18"/>
            <p:cNvSpPr/>
            <p:nvPr/>
          </p:nvSpPr>
          <p:spPr>
            <a:xfrm>
              <a:off x="342943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18"/>
            <p:cNvSpPr/>
            <p:nvPr/>
          </p:nvSpPr>
          <p:spPr>
            <a:xfrm>
              <a:off x="2737552" y="2125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18"/>
            <p:cNvSpPr/>
            <p:nvPr/>
          </p:nvSpPr>
          <p:spPr>
            <a:xfrm>
              <a:off x="3667914" y="3397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18"/>
            <p:cNvSpPr/>
            <p:nvPr/>
          </p:nvSpPr>
          <p:spPr>
            <a:xfrm>
              <a:off x="4020151" y="2831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18"/>
            <p:cNvSpPr/>
            <p:nvPr/>
          </p:nvSpPr>
          <p:spPr>
            <a:xfrm>
              <a:off x="4533219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18"/>
            <p:cNvSpPr/>
            <p:nvPr/>
          </p:nvSpPr>
          <p:spPr>
            <a:xfrm>
              <a:off x="3278557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18"/>
            <p:cNvSpPr/>
            <p:nvPr/>
          </p:nvSpPr>
          <p:spPr>
            <a:xfrm>
              <a:off x="2718869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18"/>
            <p:cNvSpPr/>
            <p:nvPr/>
          </p:nvSpPr>
          <p:spPr>
            <a:xfrm>
              <a:off x="4287698" y="48054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18"/>
            <p:cNvSpPr/>
            <p:nvPr/>
          </p:nvSpPr>
          <p:spPr>
            <a:xfrm>
              <a:off x="4934433" y="495149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18"/>
            <p:cNvSpPr/>
            <p:nvPr/>
          </p:nvSpPr>
          <p:spPr>
            <a:xfrm>
              <a:off x="3217898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18"/>
            <p:cNvSpPr/>
            <p:nvPr/>
          </p:nvSpPr>
          <p:spPr>
            <a:xfrm>
              <a:off x="3503917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18"/>
            <p:cNvSpPr/>
            <p:nvPr/>
          </p:nvSpPr>
          <p:spPr>
            <a:xfrm>
              <a:off x="4719770" y="4767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18"/>
            <p:cNvSpPr/>
            <p:nvPr/>
          </p:nvSpPr>
          <p:spPr>
            <a:xfrm>
              <a:off x="2975333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18"/>
            <p:cNvSpPr/>
            <p:nvPr/>
          </p:nvSpPr>
          <p:spPr>
            <a:xfrm>
              <a:off x="2434328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18"/>
            <p:cNvSpPr/>
            <p:nvPr/>
          </p:nvSpPr>
          <p:spPr>
            <a:xfrm>
              <a:off x="3625235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18"/>
            <p:cNvSpPr/>
            <p:nvPr/>
          </p:nvSpPr>
          <p:spPr>
            <a:xfrm>
              <a:off x="2352593" y="4722973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18"/>
            <p:cNvSpPr/>
            <p:nvPr/>
          </p:nvSpPr>
          <p:spPr>
            <a:xfrm>
              <a:off x="4122751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18"/>
            <p:cNvSpPr/>
            <p:nvPr/>
          </p:nvSpPr>
          <p:spPr>
            <a:xfrm>
              <a:off x="2639562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18"/>
            <p:cNvSpPr/>
            <p:nvPr/>
          </p:nvSpPr>
          <p:spPr>
            <a:xfrm>
              <a:off x="36020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18"/>
            <p:cNvSpPr/>
            <p:nvPr/>
          </p:nvSpPr>
          <p:spPr>
            <a:xfrm>
              <a:off x="176261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18"/>
            <p:cNvSpPr/>
            <p:nvPr/>
          </p:nvSpPr>
          <p:spPr>
            <a:xfrm>
              <a:off x="7415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18"/>
            <p:cNvSpPr/>
            <p:nvPr/>
          </p:nvSpPr>
          <p:spPr>
            <a:xfrm>
              <a:off x="19543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18"/>
            <p:cNvSpPr/>
            <p:nvPr/>
          </p:nvSpPr>
          <p:spPr>
            <a:xfrm>
              <a:off x="480012" y="192259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18"/>
            <p:cNvSpPr/>
            <p:nvPr/>
          </p:nvSpPr>
          <p:spPr>
            <a:xfrm>
              <a:off x="18139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18"/>
            <p:cNvSpPr/>
            <p:nvPr/>
          </p:nvSpPr>
          <p:spPr>
            <a:xfrm>
              <a:off x="18139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18"/>
            <p:cNvSpPr/>
            <p:nvPr/>
          </p:nvSpPr>
          <p:spPr>
            <a:xfrm>
              <a:off x="1557377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18"/>
            <p:cNvSpPr/>
            <p:nvPr/>
          </p:nvSpPr>
          <p:spPr>
            <a:xfrm>
              <a:off x="2762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18"/>
            <p:cNvSpPr/>
            <p:nvPr/>
          </p:nvSpPr>
          <p:spPr>
            <a:xfrm>
              <a:off x="304158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18"/>
            <p:cNvSpPr/>
            <p:nvPr/>
          </p:nvSpPr>
          <p:spPr>
            <a:xfrm>
              <a:off x="419353" y="223820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18"/>
            <p:cNvSpPr/>
            <p:nvPr/>
          </p:nvSpPr>
          <p:spPr>
            <a:xfrm>
              <a:off x="17678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18"/>
            <p:cNvSpPr/>
            <p:nvPr/>
          </p:nvSpPr>
          <p:spPr>
            <a:xfrm>
              <a:off x="385892" y="87204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18"/>
            <p:cNvSpPr/>
            <p:nvPr/>
          </p:nvSpPr>
          <p:spPr>
            <a:xfrm>
              <a:off x="498484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18"/>
            <p:cNvSpPr/>
            <p:nvPr/>
          </p:nvSpPr>
          <p:spPr>
            <a:xfrm>
              <a:off x="1958592" y="32087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18"/>
            <p:cNvSpPr/>
            <p:nvPr/>
          </p:nvSpPr>
          <p:spPr>
            <a:xfrm>
              <a:off x="2082091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18"/>
            <p:cNvSpPr/>
            <p:nvPr/>
          </p:nvSpPr>
          <p:spPr>
            <a:xfrm>
              <a:off x="888053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18"/>
            <p:cNvSpPr/>
            <p:nvPr/>
          </p:nvSpPr>
          <p:spPr>
            <a:xfrm>
              <a:off x="37885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18"/>
            <p:cNvSpPr/>
            <p:nvPr/>
          </p:nvSpPr>
          <p:spPr>
            <a:xfrm>
              <a:off x="1240290" y="10198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18"/>
            <p:cNvSpPr/>
            <p:nvPr/>
          </p:nvSpPr>
          <p:spPr>
            <a:xfrm>
              <a:off x="1837309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18"/>
            <p:cNvSpPr/>
            <p:nvPr/>
          </p:nvSpPr>
          <p:spPr>
            <a:xfrm>
              <a:off x="63067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18"/>
            <p:cNvSpPr/>
            <p:nvPr/>
          </p:nvSpPr>
          <p:spPr>
            <a:xfrm>
              <a:off x="869405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18"/>
            <p:cNvSpPr/>
            <p:nvPr/>
          </p:nvSpPr>
          <p:spPr>
            <a:xfrm>
              <a:off x="322841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18"/>
            <p:cNvSpPr/>
            <p:nvPr/>
          </p:nvSpPr>
          <p:spPr>
            <a:xfrm>
              <a:off x="158105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18"/>
            <p:cNvSpPr/>
            <p:nvPr/>
          </p:nvSpPr>
          <p:spPr>
            <a:xfrm>
              <a:off x="5550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18"/>
            <p:cNvSpPr/>
            <p:nvPr/>
          </p:nvSpPr>
          <p:spPr>
            <a:xfrm>
              <a:off x="1221607" y="28315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18"/>
            <p:cNvSpPr/>
            <p:nvPr/>
          </p:nvSpPr>
          <p:spPr>
            <a:xfrm>
              <a:off x="36020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18"/>
            <p:cNvSpPr/>
            <p:nvPr/>
          </p:nvSpPr>
          <p:spPr>
            <a:xfrm>
              <a:off x="7415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18"/>
            <p:cNvSpPr/>
            <p:nvPr/>
          </p:nvSpPr>
          <p:spPr>
            <a:xfrm>
              <a:off x="19543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18"/>
            <p:cNvSpPr/>
            <p:nvPr/>
          </p:nvSpPr>
          <p:spPr>
            <a:xfrm>
              <a:off x="1734674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18"/>
            <p:cNvSpPr/>
            <p:nvPr/>
          </p:nvSpPr>
          <p:spPr>
            <a:xfrm>
              <a:off x="480012" y="474886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18"/>
            <p:cNvSpPr/>
            <p:nvPr/>
          </p:nvSpPr>
          <p:spPr>
            <a:xfrm>
              <a:off x="18139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18"/>
            <p:cNvSpPr/>
            <p:nvPr/>
          </p:nvSpPr>
          <p:spPr>
            <a:xfrm>
              <a:off x="18139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18"/>
            <p:cNvSpPr/>
            <p:nvPr/>
          </p:nvSpPr>
          <p:spPr>
            <a:xfrm>
              <a:off x="1488977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18"/>
            <p:cNvSpPr/>
            <p:nvPr/>
          </p:nvSpPr>
          <p:spPr>
            <a:xfrm>
              <a:off x="2135713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18"/>
            <p:cNvSpPr/>
            <p:nvPr/>
          </p:nvSpPr>
          <p:spPr>
            <a:xfrm>
              <a:off x="2762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18"/>
            <p:cNvSpPr/>
            <p:nvPr/>
          </p:nvSpPr>
          <p:spPr>
            <a:xfrm>
              <a:off x="304158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18"/>
            <p:cNvSpPr/>
            <p:nvPr/>
          </p:nvSpPr>
          <p:spPr>
            <a:xfrm>
              <a:off x="419353" y="50644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18"/>
            <p:cNvSpPr/>
            <p:nvPr/>
          </p:nvSpPr>
          <p:spPr>
            <a:xfrm>
              <a:off x="70537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18"/>
            <p:cNvSpPr/>
            <p:nvPr/>
          </p:nvSpPr>
          <p:spPr>
            <a:xfrm>
              <a:off x="1921260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18"/>
            <p:cNvSpPr/>
            <p:nvPr/>
          </p:nvSpPr>
          <p:spPr>
            <a:xfrm>
              <a:off x="17678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18"/>
            <p:cNvSpPr/>
            <p:nvPr/>
          </p:nvSpPr>
          <p:spPr>
            <a:xfrm>
              <a:off x="385892" y="3698491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18"/>
            <p:cNvSpPr/>
            <p:nvPr/>
          </p:nvSpPr>
          <p:spPr>
            <a:xfrm>
              <a:off x="498484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18"/>
            <p:cNvSpPr/>
            <p:nvPr/>
          </p:nvSpPr>
          <p:spPr>
            <a:xfrm>
              <a:off x="158105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18"/>
            <p:cNvSpPr/>
            <p:nvPr/>
          </p:nvSpPr>
          <p:spPr>
            <a:xfrm>
              <a:off x="826690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18"/>
            <p:cNvSpPr/>
            <p:nvPr/>
          </p:nvSpPr>
          <p:spPr>
            <a:xfrm>
              <a:off x="151161" y="4063480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18"/>
            <p:cNvSpPr/>
            <p:nvPr/>
          </p:nvSpPr>
          <p:spPr>
            <a:xfrm>
              <a:off x="981258" y="4843165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18"/>
            <p:cNvSpPr/>
            <p:nvPr/>
          </p:nvSpPr>
          <p:spPr>
            <a:xfrm>
              <a:off x="37885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18"/>
            <p:cNvSpPr/>
            <p:nvPr/>
          </p:nvSpPr>
          <p:spPr>
            <a:xfrm>
              <a:off x="1324241" y="498904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18"/>
            <p:cNvSpPr/>
            <p:nvPr/>
          </p:nvSpPr>
          <p:spPr>
            <a:xfrm>
              <a:off x="322841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18"/>
            <p:cNvSpPr/>
            <p:nvPr/>
          </p:nvSpPr>
          <p:spPr>
            <a:xfrm>
              <a:off x="5550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18"/>
            <p:cNvSpPr/>
            <p:nvPr/>
          </p:nvSpPr>
          <p:spPr>
            <a:xfrm>
              <a:off x="26700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1_1_1">
    <p:spTree>
      <p:nvGrpSpPr>
        <p:cNvPr id="1" name="Shape 4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3" name="Google Shape;4453;p19"/>
          <p:cNvSpPr txBox="1">
            <a:spLocks noGrp="1"/>
          </p:cNvSpPr>
          <p:nvPr>
            <p:ph type="subTitle" idx="1"/>
          </p:nvPr>
        </p:nvSpPr>
        <p:spPr>
          <a:xfrm flipH="1">
            <a:off x="5061403" y="1864925"/>
            <a:ext cx="1166346" cy="50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2000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4454" name="Google Shape;4454;p19"/>
          <p:cNvSpPr txBox="1">
            <a:spLocks noGrp="1"/>
          </p:cNvSpPr>
          <p:nvPr>
            <p:ph type="subTitle" idx="2"/>
          </p:nvPr>
        </p:nvSpPr>
        <p:spPr>
          <a:xfrm flipH="1">
            <a:off x="1078621" y="1864925"/>
            <a:ext cx="1134215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2000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4455" name="Google Shape;4455;p19"/>
          <p:cNvSpPr txBox="1">
            <a:spLocks noGrp="1"/>
          </p:cNvSpPr>
          <p:nvPr>
            <p:ph type="subTitle" idx="3"/>
          </p:nvPr>
        </p:nvSpPr>
        <p:spPr>
          <a:xfrm flipH="1">
            <a:off x="647711" y="1467183"/>
            <a:ext cx="156512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456" name="Google Shape;4456;p19"/>
          <p:cNvSpPr txBox="1">
            <a:spLocks noGrp="1"/>
          </p:cNvSpPr>
          <p:nvPr>
            <p:ph type="subTitle" idx="4"/>
          </p:nvPr>
        </p:nvSpPr>
        <p:spPr>
          <a:xfrm flipH="1">
            <a:off x="5061462" y="1467183"/>
            <a:ext cx="1468244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457" name="Google Shape;4457;p19"/>
          <p:cNvSpPr txBox="1">
            <a:spLocks noGrp="1"/>
          </p:cNvSpPr>
          <p:nvPr>
            <p:ph type="subTitle" idx="5"/>
          </p:nvPr>
        </p:nvSpPr>
        <p:spPr>
          <a:xfrm flipH="1">
            <a:off x="3107370" y="1864925"/>
            <a:ext cx="1094170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2000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4458" name="Google Shape;4458;p19"/>
          <p:cNvSpPr txBox="1">
            <a:spLocks noGrp="1"/>
          </p:cNvSpPr>
          <p:nvPr>
            <p:ph type="subTitle" idx="6"/>
          </p:nvPr>
        </p:nvSpPr>
        <p:spPr>
          <a:xfrm flipH="1">
            <a:off x="2920296" y="1467183"/>
            <a:ext cx="1468244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4459" name="Google Shape;4459;p19"/>
          <p:cNvGrpSpPr/>
          <p:nvPr/>
        </p:nvGrpSpPr>
        <p:grpSpPr>
          <a:xfrm>
            <a:off x="14499" y="-44102"/>
            <a:ext cx="7290023" cy="5202912"/>
            <a:chOff x="18139" y="-44102"/>
            <a:chExt cx="9120445" cy="5202912"/>
          </a:xfrm>
        </p:grpSpPr>
        <p:sp>
          <p:nvSpPr>
            <p:cNvPr id="4460" name="Google Shape;4460;p19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19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19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19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19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19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19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19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19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19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19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19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19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19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19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19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19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19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19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19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19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19"/>
            <p:cNvSpPr/>
            <p:nvPr/>
          </p:nvSpPr>
          <p:spPr>
            <a:xfrm>
              <a:off x="8315958" y="50079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19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19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19"/>
            <p:cNvSpPr/>
            <p:nvPr/>
          </p:nvSpPr>
          <p:spPr>
            <a:xfrm>
              <a:off x="8815163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19"/>
            <p:cNvSpPr/>
            <p:nvPr/>
          </p:nvSpPr>
          <p:spPr>
            <a:xfrm>
              <a:off x="910118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19"/>
            <p:cNvSpPr/>
            <p:nvPr/>
          </p:nvSpPr>
          <p:spPr>
            <a:xfrm>
              <a:off x="857259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19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19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19"/>
            <p:cNvSpPr/>
            <p:nvPr/>
          </p:nvSpPr>
          <p:spPr>
            <a:xfrm>
              <a:off x="8031593" y="512105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19"/>
            <p:cNvSpPr/>
            <p:nvPr/>
          </p:nvSpPr>
          <p:spPr>
            <a:xfrm>
              <a:off x="7949858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19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19"/>
            <p:cNvSpPr/>
            <p:nvPr/>
          </p:nvSpPr>
          <p:spPr>
            <a:xfrm>
              <a:off x="8236827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19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19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19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19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19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19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19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19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19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19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19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19"/>
            <p:cNvSpPr/>
            <p:nvPr/>
          </p:nvSpPr>
          <p:spPr>
            <a:xfrm>
              <a:off x="5214189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19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19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19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19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19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19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19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19"/>
            <p:cNvSpPr/>
            <p:nvPr/>
          </p:nvSpPr>
          <p:spPr>
            <a:xfrm>
              <a:off x="5536097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19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19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19"/>
            <p:cNvSpPr/>
            <p:nvPr/>
          </p:nvSpPr>
          <p:spPr>
            <a:xfrm>
              <a:off x="7331939" y="502676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19"/>
            <p:cNvSpPr/>
            <p:nvPr/>
          </p:nvSpPr>
          <p:spPr>
            <a:xfrm>
              <a:off x="6077101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19"/>
            <p:cNvSpPr/>
            <p:nvPr/>
          </p:nvSpPr>
          <p:spPr>
            <a:xfrm>
              <a:off x="5517414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19"/>
            <p:cNvSpPr/>
            <p:nvPr/>
          </p:nvSpPr>
          <p:spPr>
            <a:xfrm>
              <a:off x="7086242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19"/>
            <p:cNvSpPr/>
            <p:nvPr/>
          </p:nvSpPr>
          <p:spPr>
            <a:xfrm>
              <a:off x="7732978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19"/>
            <p:cNvSpPr/>
            <p:nvPr/>
          </p:nvSpPr>
          <p:spPr>
            <a:xfrm>
              <a:off x="6016442" y="50644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19"/>
            <p:cNvSpPr/>
            <p:nvPr/>
          </p:nvSpPr>
          <p:spPr>
            <a:xfrm>
              <a:off x="6302672" y="50267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19"/>
            <p:cNvSpPr/>
            <p:nvPr/>
          </p:nvSpPr>
          <p:spPr>
            <a:xfrm>
              <a:off x="7518525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19"/>
            <p:cNvSpPr/>
            <p:nvPr/>
          </p:nvSpPr>
          <p:spPr>
            <a:xfrm>
              <a:off x="5774053" y="490677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19"/>
            <p:cNvSpPr/>
            <p:nvPr/>
          </p:nvSpPr>
          <p:spPr>
            <a:xfrm>
              <a:off x="5232873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19"/>
            <p:cNvSpPr/>
            <p:nvPr/>
          </p:nvSpPr>
          <p:spPr>
            <a:xfrm>
              <a:off x="6423955" y="470411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19"/>
            <p:cNvSpPr/>
            <p:nvPr/>
          </p:nvSpPr>
          <p:spPr>
            <a:xfrm>
              <a:off x="5151314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19"/>
            <p:cNvSpPr/>
            <p:nvPr/>
          </p:nvSpPr>
          <p:spPr>
            <a:xfrm>
              <a:off x="6578523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19"/>
            <p:cNvSpPr/>
            <p:nvPr/>
          </p:nvSpPr>
          <p:spPr>
            <a:xfrm>
              <a:off x="6921295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19"/>
            <p:cNvSpPr/>
            <p:nvPr/>
          </p:nvSpPr>
          <p:spPr>
            <a:xfrm>
              <a:off x="5438107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19"/>
            <p:cNvSpPr/>
            <p:nvPr/>
          </p:nvSpPr>
          <p:spPr>
            <a:xfrm>
              <a:off x="3158928" y="-1820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19"/>
            <p:cNvSpPr/>
            <p:nvPr/>
          </p:nvSpPr>
          <p:spPr>
            <a:xfrm>
              <a:off x="3870932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19"/>
            <p:cNvSpPr/>
            <p:nvPr/>
          </p:nvSpPr>
          <p:spPr>
            <a:xfrm>
              <a:off x="45611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19"/>
            <p:cNvSpPr/>
            <p:nvPr/>
          </p:nvSpPr>
          <p:spPr>
            <a:xfrm>
              <a:off x="435592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19"/>
            <p:cNvSpPr/>
            <p:nvPr/>
          </p:nvSpPr>
          <p:spPr>
            <a:xfrm>
              <a:off x="241564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19"/>
            <p:cNvSpPr/>
            <p:nvPr/>
          </p:nvSpPr>
          <p:spPr>
            <a:xfrm>
              <a:off x="307480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19"/>
            <p:cNvSpPr/>
            <p:nvPr/>
          </p:nvSpPr>
          <p:spPr>
            <a:xfrm>
              <a:off x="4757136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19"/>
            <p:cNvSpPr/>
            <p:nvPr/>
          </p:nvSpPr>
          <p:spPr>
            <a:xfrm>
              <a:off x="419744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19"/>
            <p:cNvSpPr/>
            <p:nvPr/>
          </p:nvSpPr>
          <p:spPr>
            <a:xfrm>
              <a:off x="4880636" y="82916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19"/>
            <p:cNvSpPr/>
            <p:nvPr/>
          </p:nvSpPr>
          <p:spPr>
            <a:xfrm>
              <a:off x="3686597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19"/>
            <p:cNvSpPr/>
            <p:nvPr/>
          </p:nvSpPr>
          <p:spPr>
            <a:xfrm>
              <a:off x="4038834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19"/>
            <p:cNvSpPr/>
            <p:nvPr/>
          </p:nvSpPr>
          <p:spPr>
            <a:xfrm>
              <a:off x="4635853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19"/>
            <p:cNvSpPr/>
            <p:nvPr/>
          </p:nvSpPr>
          <p:spPr>
            <a:xfrm>
              <a:off x="342943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19"/>
            <p:cNvSpPr/>
            <p:nvPr/>
          </p:nvSpPr>
          <p:spPr>
            <a:xfrm>
              <a:off x="2737552" y="2125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19"/>
            <p:cNvSpPr/>
            <p:nvPr/>
          </p:nvSpPr>
          <p:spPr>
            <a:xfrm>
              <a:off x="3667914" y="3397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19"/>
            <p:cNvSpPr/>
            <p:nvPr/>
          </p:nvSpPr>
          <p:spPr>
            <a:xfrm>
              <a:off x="4020151" y="2831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19"/>
            <p:cNvSpPr/>
            <p:nvPr/>
          </p:nvSpPr>
          <p:spPr>
            <a:xfrm>
              <a:off x="4533219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19"/>
            <p:cNvSpPr/>
            <p:nvPr/>
          </p:nvSpPr>
          <p:spPr>
            <a:xfrm>
              <a:off x="3278557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19"/>
            <p:cNvSpPr/>
            <p:nvPr/>
          </p:nvSpPr>
          <p:spPr>
            <a:xfrm>
              <a:off x="2718869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19"/>
            <p:cNvSpPr/>
            <p:nvPr/>
          </p:nvSpPr>
          <p:spPr>
            <a:xfrm>
              <a:off x="4287698" y="48054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19"/>
            <p:cNvSpPr/>
            <p:nvPr/>
          </p:nvSpPr>
          <p:spPr>
            <a:xfrm>
              <a:off x="4934433" y="495149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19"/>
            <p:cNvSpPr/>
            <p:nvPr/>
          </p:nvSpPr>
          <p:spPr>
            <a:xfrm>
              <a:off x="3217898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19"/>
            <p:cNvSpPr/>
            <p:nvPr/>
          </p:nvSpPr>
          <p:spPr>
            <a:xfrm>
              <a:off x="3503917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19"/>
            <p:cNvSpPr/>
            <p:nvPr/>
          </p:nvSpPr>
          <p:spPr>
            <a:xfrm>
              <a:off x="4719770" y="4767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19"/>
            <p:cNvSpPr/>
            <p:nvPr/>
          </p:nvSpPr>
          <p:spPr>
            <a:xfrm>
              <a:off x="2975333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19"/>
            <p:cNvSpPr/>
            <p:nvPr/>
          </p:nvSpPr>
          <p:spPr>
            <a:xfrm>
              <a:off x="2434328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19"/>
            <p:cNvSpPr/>
            <p:nvPr/>
          </p:nvSpPr>
          <p:spPr>
            <a:xfrm>
              <a:off x="3625235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19"/>
            <p:cNvSpPr/>
            <p:nvPr/>
          </p:nvSpPr>
          <p:spPr>
            <a:xfrm>
              <a:off x="2352593" y="4722973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19"/>
            <p:cNvSpPr/>
            <p:nvPr/>
          </p:nvSpPr>
          <p:spPr>
            <a:xfrm>
              <a:off x="4122751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19"/>
            <p:cNvSpPr/>
            <p:nvPr/>
          </p:nvSpPr>
          <p:spPr>
            <a:xfrm>
              <a:off x="2639562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19"/>
            <p:cNvSpPr/>
            <p:nvPr/>
          </p:nvSpPr>
          <p:spPr>
            <a:xfrm>
              <a:off x="36020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19"/>
            <p:cNvSpPr/>
            <p:nvPr/>
          </p:nvSpPr>
          <p:spPr>
            <a:xfrm>
              <a:off x="176261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19"/>
            <p:cNvSpPr/>
            <p:nvPr/>
          </p:nvSpPr>
          <p:spPr>
            <a:xfrm>
              <a:off x="7415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19"/>
            <p:cNvSpPr/>
            <p:nvPr/>
          </p:nvSpPr>
          <p:spPr>
            <a:xfrm>
              <a:off x="19543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19"/>
            <p:cNvSpPr/>
            <p:nvPr/>
          </p:nvSpPr>
          <p:spPr>
            <a:xfrm>
              <a:off x="480012" y="192259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19"/>
            <p:cNvSpPr/>
            <p:nvPr/>
          </p:nvSpPr>
          <p:spPr>
            <a:xfrm>
              <a:off x="18139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19"/>
            <p:cNvSpPr/>
            <p:nvPr/>
          </p:nvSpPr>
          <p:spPr>
            <a:xfrm>
              <a:off x="18139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19"/>
            <p:cNvSpPr/>
            <p:nvPr/>
          </p:nvSpPr>
          <p:spPr>
            <a:xfrm>
              <a:off x="1557377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19"/>
            <p:cNvSpPr/>
            <p:nvPr/>
          </p:nvSpPr>
          <p:spPr>
            <a:xfrm>
              <a:off x="2762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19"/>
            <p:cNvSpPr/>
            <p:nvPr/>
          </p:nvSpPr>
          <p:spPr>
            <a:xfrm>
              <a:off x="304158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19"/>
            <p:cNvSpPr/>
            <p:nvPr/>
          </p:nvSpPr>
          <p:spPr>
            <a:xfrm>
              <a:off x="419353" y="223820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19"/>
            <p:cNvSpPr/>
            <p:nvPr/>
          </p:nvSpPr>
          <p:spPr>
            <a:xfrm>
              <a:off x="17678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19"/>
            <p:cNvSpPr/>
            <p:nvPr/>
          </p:nvSpPr>
          <p:spPr>
            <a:xfrm>
              <a:off x="385892" y="87204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19"/>
            <p:cNvSpPr/>
            <p:nvPr/>
          </p:nvSpPr>
          <p:spPr>
            <a:xfrm>
              <a:off x="498484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19"/>
            <p:cNvSpPr/>
            <p:nvPr/>
          </p:nvSpPr>
          <p:spPr>
            <a:xfrm>
              <a:off x="1958592" y="32087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19"/>
            <p:cNvSpPr/>
            <p:nvPr/>
          </p:nvSpPr>
          <p:spPr>
            <a:xfrm>
              <a:off x="2082091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19"/>
            <p:cNvSpPr/>
            <p:nvPr/>
          </p:nvSpPr>
          <p:spPr>
            <a:xfrm>
              <a:off x="888053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19"/>
            <p:cNvSpPr/>
            <p:nvPr/>
          </p:nvSpPr>
          <p:spPr>
            <a:xfrm>
              <a:off x="37885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19"/>
            <p:cNvSpPr/>
            <p:nvPr/>
          </p:nvSpPr>
          <p:spPr>
            <a:xfrm>
              <a:off x="1240290" y="10198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19"/>
            <p:cNvSpPr/>
            <p:nvPr/>
          </p:nvSpPr>
          <p:spPr>
            <a:xfrm>
              <a:off x="1837309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19"/>
            <p:cNvSpPr/>
            <p:nvPr/>
          </p:nvSpPr>
          <p:spPr>
            <a:xfrm>
              <a:off x="63067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19"/>
            <p:cNvSpPr/>
            <p:nvPr/>
          </p:nvSpPr>
          <p:spPr>
            <a:xfrm>
              <a:off x="869405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19"/>
            <p:cNvSpPr/>
            <p:nvPr/>
          </p:nvSpPr>
          <p:spPr>
            <a:xfrm>
              <a:off x="322841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19"/>
            <p:cNvSpPr/>
            <p:nvPr/>
          </p:nvSpPr>
          <p:spPr>
            <a:xfrm>
              <a:off x="158105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19"/>
            <p:cNvSpPr/>
            <p:nvPr/>
          </p:nvSpPr>
          <p:spPr>
            <a:xfrm>
              <a:off x="5550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19"/>
            <p:cNvSpPr/>
            <p:nvPr/>
          </p:nvSpPr>
          <p:spPr>
            <a:xfrm>
              <a:off x="1221607" y="28315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19"/>
            <p:cNvSpPr/>
            <p:nvPr/>
          </p:nvSpPr>
          <p:spPr>
            <a:xfrm>
              <a:off x="36020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19"/>
            <p:cNvSpPr/>
            <p:nvPr/>
          </p:nvSpPr>
          <p:spPr>
            <a:xfrm>
              <a:off x="7415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19"/>
            <p:cNvSpPr/>
            <p:nvPr/>
          </p:nvSpPr>
          <p:spPr>
            <a:xfrm>
              <a:off x="19543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19"/>
            <p:cNvSpPr/>
            <p:nvPr/>
          </p:nvSpPr>
          <p:spPr>
            <a:xfrm>
              <a:off x="1734674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19"/>
            <p:cNvSpPr/>
            <p:nvPr/>
          </p:nvSpPr>
          <p:spPr>
            <a:xfrm>
              <a:off x="480012" y="474886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19"/>
            <p:cNvSpPr/>
            <p:nvPr/>
          </p:nvSpPr>
          <p:spPr>
            <a:xfrm>
              <a:off x="18139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19"/>
            <p:cNvSpPr/>
            <p:nvPr/>
          </p:nvSpPr>
          <p:spPr>
            <a:xfrm>
              <a:off x="18139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19"/>
            <p:cNvSpPr/>
            <p:nvPr/>
          </p:nvSpPr>
          <p:spPr>
            <a:xfrm>
              <a:off x="1488977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19"/>
            <p:cNvSpPr/>
            <p:nvPr/>
          </p:nvSpPr>
          <p:spPr>
            <a:xfrm>
              <a:off x="2135713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19"/>
            <p:cNvSpPr/>
            <p:nvPr/>
          </p:nvSpPr>
          <p:spPr>
            <a:xfrm>
              <a:off x="2762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19"/>
            <p:cNvSpPr/>
            <p:nvPr/>
          </p:nvSpPr>
          <p:spPr>
            <a:xfrm>
              <a:off x="304158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19"/>
            <p:cNvSpPr/>
            <p:nvPr/>
          </p:nvSpPr>
          <p:spPr>
            <a:xfrm>
              <a:off x="419353" y="50644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19"/>
            <p:cNvSpPr/>
            <p:nvPr/>
          </p:nvSpPr>
          <p:spPr>
            <a:xfrm>
              <a:off x="70537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19"/>
            <p:cNvSpPr/>
            <p:nvPr/>
          </p:nvSpPr>
          <p:spPr>
            <a:xfrm>
              <a:off x="1921260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19"/>
            <p:cNvSpPr/>
            <p:nvPr/>
          </p:nvSpPr>
          <p:spPr>
            <a:xfrm>
              <a:off x="17678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19"/>
            <p:cNvSpPr/>
            <p:nvPr/>
          </p:nvSpPr>
          <p:spPr>
            <a:xfrm>
              <a:off x="385892" y="3698491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19"/>
            <p:cNvSpPr/>
            <p:nvPr/>
          </p:nvSpPr>
          <p:spPr>
            <a:xfrm>
              <a:off x="498484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19"/>
            <p:cNvSpPr/>
            <p:nvPr/>
          </p:nvSpPr>
          <p:spPr>
            <a:xfrm>
              <a:off x="158105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19"/>
            <p:cNvSpPr/>
            <p:nvPr/>
          </p:nvSpPr>
          <p:spPr>
            <a:xfrm>
              <a:off x="826690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19"/>
            <p:cNvSpPr/>
            <p:nvPr/>
          </p:nvSpPr>
          <p:spPr>
            <a:xfrm>
              <a:off x="151161" y="4063480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19"/>
            <p:cNvSpPr/>
            <p:nvPr/>
          </p:nvSpPr>
          <p:spPr>
            <a:xfrm>
              <a:off x="981258" y="4843165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19"/>
            <p:cNvSpPr/>
            <p:nvPr/>
          </p:nvSpPr>
          <p:spPr>
            <a:xfrm>
              <a:off x="37885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19"/>
            <p:cNvSpPr/>
            <p:nvPr/>
          </p:nvSpPr>
          <p:spPr>
            <a:xfrm>
              <a:off x="1324241" y="498904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19"/>
            <p:cNvSpPr/>
            <p:nvPr/>
          </p:nvSpPr>
          <p:spPr>
            <a:xfrm>
              <a:off x="322841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19"/>
            <p:cNvSpPr/>
            <p:nvPr/>
          </p:nvSpPr>
          <p:spPr>
            <a:xfrm>
              <a:off x="5550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19"/>
            <p:cNvSpPr/>
            <p:nvPr/>
          </p:nvSpPr>
          <p:spPr>
            <a:xfrm>
              <a:off x="26700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12" name="Google Shape;4612;p19"/>
          <p:cNvSpPr txBox="1">
            <a:spLocks noGrp="1"/>
          </p:cNvSpPr>
          <p:nvPr>
            <p:ph type="title"/>
          </p:nvPr>
        </p:nvSpPr>
        <p:spPr>
          <a:xfrm>
            <a:off x="3347520" y="376007"/>
            <a:ext cx="346451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2">
    <p:spTree>
      <p:nvGrpSpPr>
        <p:cNvPr id="1" name="Shape 4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4" name="Google Shape;4614;p20"/>
          <p:cNvSpPr txBox="1">
            <a:spLocks noGrp="1"/>
          </p:cNvSpPr>
          <p:nvPr>
            <p:ph type="ctrTitle"/>
          </p:nvPr>
        </p:nvSpPr>
        <p:spPr>
          <a:xfrm flipH="1">
            <a:off x="988101" y="1696977"/>
            <a:ext cx="1247396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615" name="Google Shape;4615;p20"/>
          <p:cNvSpPr txBox="1">
            <a:spLocks noGrp="1"/>
          </p:cNvSpPr>
          <p:nvPr>
            <p:ph type="subTitle" idx="1"/>
          </p:nvPr>
        </p:nvSpPr>
        <p:spPr>
          <a:xfrm flipH="1">
            <a:off x="687762" y="2220100"/>
            <a:ext cx="1848074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616" name="Google Shape;4616;p20"/>
          <p:cNvSpPr txBox="1">
            <a:spLocks noGrp="1"/>
          </p:cNvSpPr>
          <p:nvPr>
            <p:ph type="ctrTitle" idx="2"/>
          </p:nvPr>
        </p:nvSpPr>
        <p:spPr>
          <a:xfrm flipH="1">
            <a:off x="3710916" y="1712361"/>
            <a:ext cx="1247396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617" name="Google Shape;4617;p20"/>
          <p:cNvSpPr txBox="1">
            <a:spLocks noGrp="1"/>
          </p:cNvSpPr>
          <p:nvPr>
            <p:ph type="subTitle" idx="3"/>
          </p:nvPr>
        </p:nvSpPr>
        <p:spPr>
          <a:xfrm flipH="1">
            <a:off x="3458655" y="2222450"/>
            <a:ext cx="1751918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618" name="Google Shape;4618;p20"/>
          <p:cNvSpPr txBox="1">
            <a:spLocks noGrp="1"/>
          </p:cNvSpPr>
          <p:nvPr>
            <p:ph type="ctrTitle" idx="4"/>
          </p:nvPr>
        </p:nvSpPr>
        <p:spPr>
          <a:xfrm flipH="1">
            <a:off x="2347030" y="3264487"/>
            <a:ext cx="1247396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619" name="Google Shape;4619;p20"/>
          <p:cNvSpPr txBox="1">
            <a:spLocks noGrp="1"/>
          </p:cNvSpPr>
          <p:nvPr>
            <p:ph type="subTitle" idx="5"/>
          </p:nvPr>
        </p:nvSpPr>
        <p:spPr>
          <a:xfrm flipH="1">
            <a:off x="2046691" y="3767725"/>
            <a:ext cx="1848074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620" name="Google Shape;4620;p20"/>
          <p:cNvSpPr txBox="1">
            <a:spLocks noGrp="1"/>
          </p:cNvSpPr>
          <p:nvPr>
            <p:ph type="ctrTitle" idx="6"/>
          </p:nvPr>
        </p:nvSpPr>
        <p:spPr>
          <a:xfrm flipH="1">
            <a:off x="4972012" y="3264487"/>
            <a:ext cx="1450979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621" name="Google Shape;4621;p20"/>
          <p:cNvSpPr txBox="1">
            <a:spLocks noGrp="1"/>
          </p:cNvSpPr>
          <p:nvPr>
            <p:ph type="subTitle" idx="7"/>
          </p:nvPr>
        </p:nvSpPr>
        <p:spPr>
          <a:xfrm flipH="1">
            <a:off x="4821542" y="3767725"/>
            <a:ext cx="1751918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622" name="Google Shape;4622;p20"/>
          <p:cNvSpPr txBox="1">
            <a:spLocks noGrp="1"/>
          </p:cNvSpPr>
          <p:nvPr>
            <p:ph type="title" idx="8"/>
          </p:nvPr>
        </p:nvSpPr>
        <p:spPr>
          <a:xfrm>
            <a:off x="3347520" y="376007"/>
            <a:ext cx="346451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grpSp>
        <p:nvGrpSpPr>
          <p:cNvPr id="4623" name="Google Shape;4623;p20"/>
          <p:cNvGrpSpPr/>
          <p:nvPr/>
        </p:nvGrpSpPr>
        <p:grpSpPr>
          <a:xfrm>
            <a:off x="14499" y="-44102"/>
            <a:ext cx="7290023" cy="5202912"/>
            <a:chOff x="18139" y="-44102"/>
            <a:chExt cx="9120445" cy="5202912"/>
          </a:xfrm>
        </p:grpSpPr>
        <p:sp>
          <p:nvSpPr>
            <p:cNvPr id="4624" name="Google Shape;4624;p20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20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20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20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20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20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20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20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20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20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20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20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20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20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20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20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20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20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20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20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20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20"/>
            <p:cNvSpPr/>
            <p:nvPr/>
          </p:nvSpPr>
          <p:spPr>
            <a:xfrm>
              <a:off x="8315958" y="50079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20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20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20"/>
            <p:cNvSpPr/>
            <p:nvPr/>
          </p:nvSpPr>
          <p:spPr>
            <a:xfrm>
              <a:off x="8815163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20"/>
            <p:cNvSpPr/>
            <p:nvPr/>
          </p:nvSpPr>
          <p:spPr>
            <a:xfrm>
              <a:off x="910118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20"/>
            <p:cNvSpPr/>
            <p:nvPr/>
          </p:nvSpPr>
          <p:spPr>
            <a:xfrm>
              <a:off x="857259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20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20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20"/>
            <p:cNvSpPr/>
            <p:nvPr/>
          </p:nvSpPr>
          <p:spPr>
            <a:xfrm>
              <a:off x="8031593" y="512105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20"/>
            <p:cNvSpPr/>
            <p:nvPr/>
          </p:nvSpPr>
          <p:spPr>
            <a:xfrm>
              <a:off x="7949858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20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20"/>
            <p:cNvSpPr/>
            <p:nvPr/>
          </p:nvSpPr>
          <p:spPr>
            <a:xfrm>
              <a:off x="8236827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20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20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20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20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20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20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20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20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20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20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20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20"/>
            <p:cNvSpPr/>
            <p:nvPr/>
          </p:nvSpPr>
          <p:spPr>
            <a:xfrm>
              <a:off x="5214189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20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20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20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20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20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20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20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20"/>
            <p:cNvSpPr/>
            <p:nvPr/>
          </p:nvSpPr>
          <p:spPr>
            <a:xfrm>
              <a:off x="5536097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20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20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20"/>
            <p:cNvSpPr/>
            <p:nvPr/>
          </p:nvSpPr>
          <p:spPr>
            <a:xfrm>
              <a:off x="7331939" y="502676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20"/>
            <p:cNvSpPr/>
            <p:nvPr/>
          </p:nvSpPr>
          <p:spPr>
            <a:xfrm>
              <a:off x="6077101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20"/>
            <p:cNvSpPr/>
            <p:nvPr/>
          </p:nvSpPr>
          <p:spPr>
            <a:xfrm>
              <a:off x="5517414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20"/>
            <p:cNvSpPr/>
            <p:nvPr/>
          </p:nvSpPr>
          <p:spPr>
            <a:xfrm>
              <a:off x="7086242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20"/>
            <p:cNvSpPr/>
            <p:nvPr/>
          </p:nvSpPr>
          <p:spPr>
            <a:xfrm>
              <a:off x="7732978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20"/>
            <p:cNvSpPr/>
            <p:nvPr/>
          </p:nvSpPr>
          <p:spPr>
            <a:xfrm>
              <a:off x="6016442" y="50644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20"/>
            <p:cNvSpPr/>
            <p:nvPr/>
          </p:nvSpPr>
          <p:spPr>
            <a:xfrm>
              <a:off x="6302672" y="50267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20"/>
            <p:cNvSpPr/>
            <p:nvPr/>
          </p:nvSpPr>
          <p:spPr>
            <a:xfrm>
              <a:off x="7518525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20"/>
            <p:cNvSpPr/>
            <p:nvPr/>
          </p:nvSpPr>
          <p:spPr>
            <a:xfrm>
              <a:off x="5774053" y="490677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20"/>
            <p:cNvSpPr/>
            <p:nvPr/>
          </p:nvSpPr>
          <p:spPr>
            <a:xfrm>
              <a:off x="5232873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20"/>
            <p:cNvSpPr/>
            <p:nvPr/>
          </p:nvSpPr>
          <p:spPr>
            <a:xfrm>
              <a:off x="6423955" y="470411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20"/>
            <p:cNvSpPr/>
            <p:nvPr/>
          </p:nvSpPr>
          <p:spPr>
            <a:xfrm>
              <a:off x="5151314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20"/>
            <p:cNvSpPr/>
            <p:nvPr/>
          </p:nvSpPr>
          <p:spPr>
            <a:xfrm>
              <a:off x="6578523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20"/>
            <p:cNvSpPr/>
            <p:nvPr/>
          </p:nvSpPr>
          <p:spPr>
            <a:xfrm>
              <a:off x="6921295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20"/>
            <p:cNvSpPr/>
            <p:nvPr/>
          </p:nvSpPr>
          <p:spPr>
            <a:xfrm>
              <a:off x="5438107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20"/>
            <p:cNvSpPr/>
            <p:nvPr/>
          </p:nvSpPr>
          <p:spPr>
            <a:xfrm>
              <a:off x="3158928" y="-1820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20"/>
            <p:cNvSpPr/>
            <p:nvPr/>
          </p:nvSpPr>
          <p:spPr>
            <a:xfrm>
              <a:off x="3870932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20"/>
            <p:cNvSpPr/>
            <p:nvPr/>
          </p:nvSpPr>
          <p:spPr>
            <a:xfrm>
              <a:off x="45611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20"/>
            <p:cNvSpPr/>
            <p:nvPr/>
          </p:nvSpPr>
          <p:spPr>
            <a:xfrm>
              <a:off x="435592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20"/>
            <p:cNvSpPr/>
            <p:nvPr/>
          </p:nvSpPr>
          <p:spPr>
            <a:xfrm>
              <a:off x="241564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20"/>
            <p:cNvSpPr/>
            <p:nvPr/>
          </p:nvSpPr>
          <p:spPr>
            <a:xfrm>
              <a:off x="307480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20"/>
            <p:cNvSpPr/>
            <p:nvPr/>
          </p:nvSpPr>
          <p:spPr>
            <a:xfrm>
              <a:off x="4757136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20"/>
            <p:cNvSpPr/>
            <p:nvPr/>
          </p:nvSpPr>
          <p:spPr>
            <a:xfrm>
              <a:off x="419744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20"/>
            <p:cNvSpPr/>
            <p:nvPr/>
          </p:nvSpPr>
          <p:spPr>
            <a:xfrm>
              <a:off x="4880636" y="82916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20"/>
            <p:cNvSpPr/>
            <p:nvPr/>
          </p:nvSpPr>
          <p:spPr>
            <a:xfrm>
              <a:off x="3686597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20"/>
            <p:cNvSpPr/>
            <p:nvPr/>
          </p:nvSpPr>
          <p:spPr>
            <a:xfrm>
              <a:off x="4038834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20"/>
            <p:cNvSpPr/>
            <p:nvPr/>
          </p:nvSpPr>
          <p:spPr>
            <a:xfrm>
              <a:off x="4635853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20"/>
            <p:cNvSpPr/>
            <p:nvPr/>
          </p:nvSpPr>
          <p:spPr>
            <a:xfrm>
              <a:off x="342943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20"/>
            <p:cNvSpPr/>
            <p:nvPr/>
          </p:nvSpPr>
          <p:spPr>
            <a:xfrm>
              <a:off x="2737552" y="2125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20"/>
            <p:cNvSpPr/>
            <p:nvPr/>
          </p:nvSpPr>
          <p:spPr>
            <a:xfrm>
              <a:off x="3667914" y="3397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20"/>
            <p:cNvSpPr/>
            <p:nvPr/>
          </p:nvSpPr>
          <p:spPr>
            <a:xfrm>
              <a:off x="4020151" y="2831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20"/>
            <p:cNvSpPr/>
            <p:nvPr/>
          </p:nvSpPr>
          <p:spPr>
            <a:xfrm>
              <a:off x="4533219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20"/>
            <p:cNvSpPr/>
            <p:nvPr/>
          </p:nvSpPr>
          <p:spPr>
            <a:xfrm>
              <a:off x="3278557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20"/>
            <p:cNvSpPr/>
            <p:nvPr/>
          </p:nvSpPr>
          <p:spPr>
            <a:xfrm>
              <a:off x="2718869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20"/>
            <p:cNvSpPr/>
            <p:nvPr/>
          </p:nvSpPr>
          <p:spPr>
            <a:xfrm>
              <a:off x="4287698" y="48054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20"/>
            <p:cNvSpPr/>
            <p:nvPr/>
          </p:nvSpPr>
          <p:spPr>
            <a:xfrm>
              <a:off x="4934433" y="495149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20"/>
            <p:cNvSpPr/>
            <p:nvPr/>
          </p:nvSpPr>
          <p:spPr>
            <a:xfrm>
              <a:off x="3217898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20"/>
            <p:cNvSpPr/>
            <p:nvPr/>
          </p:nvSpPr>
          <p:spPr>
            <a:xfrm>
              <a:off x="3503917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20"/>
            <p:cNvSpPr/>
            <p:nvPr/>
          </p:nvSpPr>
          <p:spPr>
            <a:xfrm>
              <a:off x="4719770" y="4767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20"/>
            <p:cNvSpPr/>
            <p:nvPr/>
          </p:nvSpPr>
          <p:spPr>
            <a:xfrm>
              <a:off x="2975333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20"/>
            <p:cNvSpPr/>
            <p:nvPr/>
          </p:nvSpPr>
          <p:spPr>
            <a:xfrm>
              <a:off x="2434328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20"/>
            <p:cNvSpPr/>
            <p:nvPr/>
          </p:nvSpPr>
          <p:spPr>
            <a:xfrm>
              <a:off x="3625235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20"/>
            <p:cNvSpPr/>
            <p:nvPr/>
          </p:nvSpPr>
          <p:spPr>
            <a:xfrm>
              <a:off x="2352593" y="4722973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20"/>
            <p:cNvSpPr/>
            <p:nvPr/>
          </p:nvSpPr>
          <p:spPr>
            <a:xfrm>
              <a:off x="4122751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20"/>
            <p:cNvSpPr/>
            <p:nvPr/>
          </p:nvSpPr>
          <p:spPr>
            <a:xfrm>
              <a:off x="2639562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20"/>
            <p:cNvSpPr/>
            <p:nvPr/>
          </p:nvSpPr>
          <p:spPr>
            <a:xfrm>
              <a:off x="36020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20"/>
            <p:cNvSpPr/>
            <p:nvPr/>
          </p:nvSpPr>
          <p:spPr>
            <a:xfrm>
              <a:off x="176261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20"/>
            <p:cNvSpPr/>
            <p:nvPr/>
          </p:nvSpPr>
          <p:spPr>
            <a:xfrm>
              <a:off x="7415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20"/>
            <p:cNvSpPr/>
            <p:nvPr/>
          </p:nvSpPr>
          <p:spPr>
            <a:xfrm>
              <a:off x="19543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20"/>
            <p:cNvSpPr/>
            <p:nvPr/>
          </p:nvSpPr>
          <p:spPr>
            <a:xfrm>
              <a:off x="480012" y="192259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20"/>
            <p:cNvSpPr/>
            <p:nvPr/>
          </p:nvSpPr>
          <p:spPr>
            <a:xfrm>
              <a:off x="18139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20"/>
            <p:cNvSpPr/>
            <p:nvPr/>
          </p:nvSpPr>
          <p:spPr>
            <a:xfrm>
              <a:off x="18139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20"/>
            <p:cNvSpPr/>
            <p:nvPr/>
          </p:nvSpPr>
          <p:spPr>
            <a:xfrm>
              <a:off x="1557377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20"/>
            <p:cNvSpPr/>
            <p:nvPr/>
          </p:nvSpPr>
          <p:spPr>
            <a:xfrm>
              <a:off x="2762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20"/>
            <p:cNvSpPr/>
            <p:nvPr/>
          </p:nvSpPr>
          <p:spPr>
            <a:xfrm>
              <a:off x="304158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20"/>
            <p:cNvSpPr/>
            <p:nvPr/>
          </p:nvSpPr>
          <p:spPr>
            <a:xfrm>
              <a:off x="419353" y="223820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20"/>
            <p:cNvSpPr/>
            <p:nvPr/>
          </p:nvSpPr>
          <p:spPr>
            <a:xfrm>
              <a:off x="17678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20"/>
            <p:cNvSpPr/>
            <p:nvPr/>
          </p:nvSpPr>
          <p:spPr>
            <a:xfrm>
              <a:off x="385892" y="87204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20"/>
            <p:cNvSpPr/>
            <p:nvPr/>
          </p:nvSpPr>
          <p:spPr>
            <a:xfrm>
              <a:off x="498484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20"/>
            <p:cNvSpPr/>
            <p:nvPr/>
          </p:nvSpPr>
          <p:spPr>
            <a:xfrm>
              <a:off x="1958592" y="32087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20"/>
            <p:cNvSpPr/>
            <p:nvPr/>
          </p:nvSpPr>
          <p:spPr>
            <a:xfrm>
              <a:off x="2082091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20"/>
            <p:cNvSpPr/>
            <p:nvPr/>
          </p:nvSpPr>
          <p:spPr>
            <a:xfrm>
              <a:off x="888053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20"/>
            <p:cNvSpPr/>
            <p:nvPr/>
          </p:nvSpPr>
          <p:spPr>
            <a:xfrm>
              <a:off x="37885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20"/>
            <p:cNvSpPr/>
            <p:nvPr/>
          </p:nvSpPr>
          <p:spPr>
            <a:xfrm>
              <a:off x="1240290" y="10198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20"/>
            <p:cNvSpPr/>
            <p:nvPr/>
          </p:nvSpPr>
          <p:spPr>
            <a:xfrm>
              <a:off x="1837309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20"/>
            <p:cNvSpPr/>
            <p:nvPr/>
          </p:nvSpPr>
          <p:spPr>
            <a:xfrm>
              <a:off x="63067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20"/>
            <p:cNvSpPr/>
            <p:nvPr/>
          </p:nvSpPr>
          <p:spPr>
            <a:xfrm>
              <a:off x="869405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20"/>
            <p:cNvSpPr/>
            <p:nvPr/>
          </p:nvSpPr>
          <p:spPr>
            <a:xfrm>
              <a:off x="322841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20"/>
            <p:cNvSpPr/>
            <p:nvPr/>
          </p:nvSpPr>
          <p:spPr>
            <a:xfrm>
              <a:off x="158105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20"/>
            <p:cNvSpPr/>
            <p:nvPr/>
          </p:nvSpPr>
          <p:spPr>
            <a:xfrm>
              <a:off x="5550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20"/>
            <p:cNvSpPr/>
            <p:nvPr/>
          </p:nvSpPr>
          <p:spPr>
            <a:xfrm>
              <a:off x="1221607" y="28315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20"/>
            <p:cNvSpPr/>
            <p:nvPr/>
          </p:nvSpPr>
          <p:spPr>
            <a:xfrm>
              <a:off x="36020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20"/>
            <p:cNvSpPr/>
            <p:nvPr/>
          </p:nvSpPr>
          <p:spPr>
            <a:xfrm>
              <a:off x="7415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20"/>
            <p:cNvSpPr/>
            <p:nvPr/>
          </p:nvSpPr>
          <p:spPr>
            <a:xfrm>
              <a:off x="19543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20"/>
            <p:cNvSpPr/>
            <p:nvPr/>
          </p:nvSpPr>
          <p:spPr>
            <a:xfrm>
              <a:off x="1734674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20"/>
            <p:cNvSpPr/>
            <p:nvPr/>
          </p:nvSpPr>
          <p:spPr>
            <a:xfrm>
              <a:off x="480012" y="474886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20"/>
            <p:cNvSpPr/>
            <p:nvPr/>
          </p:nvSpPr>
          <p:spPr>
            <a:xfrm>
              <a:off x="18139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20"/>
            <p:cNvSpPr/>
            <p:nvPr/>
          </p:nvSpPr>
          <p:spPr>
            <a:xfrm>
              <a:off x="18139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20"/>
            <p:cNvSpPr/>
            <p:nvPr/>
          </p:nvSpPr>
          <p:spPr>
            <a:xfrm>
              <a:off x="1488977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20"/>
            <p:cNvSpPr/>
            <p:nvPr/>
          </p:nvSpPr>
          <p:spPr>
            <a:xfrm>
              <a:off x="2135713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20"/>
            <p:cNvSpPr/>
            <p:nvPr/>
          </p:nvSpPr>
          <p:spPr>
            <a:xfrm>
              <a:off x="2762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20"/>
            <p:cNvSpPr/>
            <p:nvPr/>
          </p:nvSpPr>
          <p:spPr>
            <a:xfrm>
              <a:off x="304158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20"/>
            <p:cNvSpPr/>
            <p:nvPr/>
          </p:nvSpPr>
          <p:spPr>
            <a:xfrm>
              <a:off x="419353" y="50644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20"/>
            <p:cNvSpPr/>
            <p:nvPr/>
          </p:nvSpPr>
          <p:spPr>
            <a:xfrm>
              <a:off x="70537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20"/>
            <p:cNvSpPr/>
            <p:nvPr/>
          </p:nvSpPr>
          <p:spPr>
            <a:xfrm>
              <a:off x="1921260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20"/>
            <p:cNvSpPr/>
            <p:nvPr/>
          </p:nvSpPr>
          <p:spPr>
            <a:xfrm>
              <a:off x="17678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20"/>
            <p:cNvSpPr/>
            <p:nvPr/>
          </p:nvSpPr>
          <p:spPr>
            <a:xfrm>
              <a:off x="385892" y="3698491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20"/>
            <p:cNvSpPr/>
            <p:nvPr/>
          </p:nvSpPr>
          <p:spPr>
            <a:xfrm>
              <a:off x="498484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20"/>
            <p:cNvSpPr/>
            <p:nvPr/>
          </p:nvSpPr>
          <p:spPr>
            <a:xfrm>
              <a:off x="158105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20"/>
            <p:cNvSpPr/>
            <p:nvPr/>
          </p:nvSpPr>
          <p:spPr>
            <a:xfrm>
              <a:off x="826690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20"/>
            <p:cNvSpPr/>
            <p:nvPr/>
          </p:nvSpPr>
          <p:spPr>
            <a:xfrm>
              <a:off x="151161" y="4063480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20"/>
            <p:cNvSpPr/>
            <p:nvPr/>
          </p:nvSpPr>
          <p:spPr>
            <a:xfrm>
              <a:off x="981258" y="4843165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20"/>
            <p:cNvSpPr/>
            <p:nvPr/>
          </p:nvSpPr>
          <p:spPr>
            <a:xfrm>
              <a:off x="37885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20"/>
            <p:cNvSpPr/>
            <p:nvPr/>
          </p:nvSpPr>
          <p:spPr>
            <a:xfrm>
              <a:off x="1324241" y="498904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20"/>
            <p:cNvSpPr/>
            <p:nvPr/>
          </p:nvSpPr>
          <p:spPr>
            <a:xfrm>
              <a:off x="322841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20"/>
            <p:cNvSpPr/>
            <p:nvPr/>
          </p:nvSpPr>
          <p:spPr>
            <a:xfrm>
              <a:off x="5550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20"/>
            <p:cNvSpPr/>
            <p:nvPr/>
          </p:nvSpPr>
          <p:spPr>
            <a:xfrm>
              <a:off x="26700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3"/>
          <p:cNvGrpSpPr/>
          <p:nvPr/>
        </p:nvGrpSpPr>
        <p:grpSpPr>
          <a:xfrm>
            <a:off x="14499" y="-44102"/>
            <a:ext cx="7290023" cy="5221595"/>
            <a:chOff x="18139" y="-44102"/>
            <a:chExt cx="9120445" cy="5221595"/>
          </a:xfrm>
        </p:grpSpPr>
        <p:sp>
          <p:nvSpPr>
            <p:cNvPr id="600" name="Google Shape;600;p3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859124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8273982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8413948" y="94748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8413948" y="15550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8315958" y="21816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7919529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8099993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857259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8031593" y="4904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8031593" y="229461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867445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7949858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8155092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8218144" y="104160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8236827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8553914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8031593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8218144" y="130080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845131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7919529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8118500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846996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859124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8413948" y="377375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8413948" y="438146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8315958" y="50079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801291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833464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8815163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7919529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910118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8099993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857259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8553914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7938212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8031593" y="33168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8031593" y="512105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867445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7949858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8155092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1" y="3616"/>
                    <a:pt x="3579" y="2806"/>
                    <a:pt x="3579" y="1808"/>
                  </a:cubicBezTo>
                  <a:cubicBezTo>
                    <a:pt x="3579" y="809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8218144" y="38680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8236827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8334641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8031593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8218144" y="412708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845131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7919529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5671418" y="47156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6977345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5792736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5475438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6939978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6386589" y="15927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7331939" y="220049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6302672" y="128195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6077101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5615404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5615404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7593012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5517414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7415891" y="61301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7086242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7732978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6818872" y="173882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6604208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7705076" y="11970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5214189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642395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6405272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5901423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6016442" y="223820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5121019" y="131966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6302672" y="220049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7518525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5301272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5774053" y="2080333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5983157" y="87204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7397207" y="100405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6995993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5232873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6669476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5232873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7275925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7611695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7751661" y="1489225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6423955" y="1877843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26" y="1068"/>
                  </a:cubicBezTo>
                  <a:cubicBezTo>
                    <a:pt x="820" y="1068"/>
                    <a:pt x="1056" y="831"/>
                    <a:pt x="1056" y="532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6921295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587573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5151314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5356548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6578523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5976120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5419423" y="10416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6921295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5438107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6172664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717332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7751661" y="75906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5536097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7397207" y="1470366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1" y="1067"/>
                    <a:pt x="1057" y="830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7593012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6585525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6734744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6716272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7518525" y="12348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5920106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7219910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5755370" y="235118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7257242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6604208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5232873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7135959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7789028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6227975" y="147036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5419423" y="130080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5652770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5121019" y="74020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6179701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5319955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5957472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6669476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671627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735987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7537173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5671418" y="329801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6977345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5792736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6939978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6386589" y="441918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7331939" y="502676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6302672" y="410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1"/>
                    <a:pt x="236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6077101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5615404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5615404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7593012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5517414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7415891" y="34392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715464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7086242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7732978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6818872" y="4565274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7705076" y="402353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5214189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5536097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642395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5873521" y="309074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6405272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5901423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6016442" y="50644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5121019" y="41459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6302672" y="50267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7518525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5301272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5774053" y="490677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5983157" y="369849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6095749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7294608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7397207" y="383032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7555681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6995993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5755370" y="27391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5139667" y="2556984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1" y="1067"/>
                    <a:pt x="1057" y="830"/>
                    <a:pt x="1057" y="531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5232873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6669476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7135959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5232873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7275925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7611695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7751661" y="4315495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6423955" y="470411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587573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5151314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7679356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5356548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09"/>
                    <a:pt x="1" y="1808"/>
                  </a:cubicBezTo>
                  <a:cubicBezTo>
                    <a:pt x="1" y="2806"/>
                    <a:pt x="800" y="3616"/>
                    <a:pt x="1787" y="3616"/>
                  </a:cubicBezTo>
                  <a:cubicBezTo>
                    <a:pt x="2775" y="3616"/>
                    <a:pt x="3579" y="2806"/>
                    <a:pt x="3579" y="1808"/>
                  </a:cubicBezTo>
                  <a:cubicBezTo>
                    <a:pt x="3579" y="809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6578523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6485318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8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5976120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5419423" y="38680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6921295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5438107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717332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6837379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7434398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6958662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7751661" y="358533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6227975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6077101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5536097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7397207" y="4296636"/>
              <a:ext cx="37226" cy="37718"/>
            </a:xfrm>
            <a:custGeom>
              <a:avLst/>
              <a:gdLst/>
              <a:ahLst/>
              <a:cxnLst/>
              <a:rect l="l" t="t" r="r" b="b"/>
              <a:pathLst>
                <a:path w="1058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7705076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7593012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6585525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6734744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6716272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6466670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7518525" y="406107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5920106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7257242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6604208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5232873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6265306" y="27202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7135959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6227975" y="4296636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5419423" y="412708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5652770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5121019" y="356647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6818872" y="31096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7047398" y="2556984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6548193" y="26825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586409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6179701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3158928" y="-1820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3870932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45611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2872698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417880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2993981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676893" y="242180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4141434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3587868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4533219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3503917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3278557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816859" y="94748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816859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479446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718869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4617170" y="61301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435592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4287698" y="19790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4934433" y="212505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4020151" y="173882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3805663" y="237004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4906356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41564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362523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307480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3606551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3102913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6" y="0"/>
                    <a:pt x="0" y="237"/>
                    <a:pt x="0" y="536"/>
                  </a:cubicBezTo>
                  <a:cubicBezTo>
                    <a:pt x="0" y="830"/>
                    <a:pt x="236" y="1067"/>
                    <a:pt x="531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3217898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2322264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3503917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4719770" y="194145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2502728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2975333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3184437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3297205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4598487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4757136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419744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2434328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3870932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4337414" y="121594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2434328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4477204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2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4813151" y="53757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4953117" y="1489225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3625235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2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4122751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3077193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2352593" y="1896527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4880636" y="82916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4134432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2557827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3779978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3686597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31774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2620879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4122751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2639562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3374119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437460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4038834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4635853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4953117" y="75906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26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342943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2737552" y="2125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4598487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479446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3787015" y="163045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39362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3917552" y="57529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3667914" y="3397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4719770" y="123480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3121561" y="161159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4421366" y="24406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2956649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4458732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3805663" y="128195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2434328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4337414" y="157388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4990272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3429430" y="147036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2620879" y="130080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"/>
            <p:cNvSpPr/>
            <p:nvPr/>
          </p:nvSpPr>
          <p:spPr>
            <a:xfrm>
              <a:off x="2854015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"/>
            <p:cNvSpPr/>
            <p:nvPr/>
          </p:nvSpPr>
          <p:spPr>
            <a:xfrm>
              <a:off x="2322264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4020151" y="2831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3381156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2521411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3158928" y="280806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3870932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3917552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45611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4738453" y="257563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2872698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417880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2993981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4141434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3587868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4533219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3503917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3278557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2816859" y="377375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2816859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479446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2718869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4617170" y="34392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435592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4287698" y="48054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4934433" y="495149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4020151" y="4565274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4906356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241564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273755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362523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307480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3606551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3102913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6" y="1"/>
                    <a:pt x="0" y="243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3217898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2322264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3503917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4719770" y="4767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2502728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2975333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3184437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3297205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4495888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4598487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4757136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419744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2956649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2340947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2434328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3870932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4337414" y="404238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2434328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4477204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4813151" y="336402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4953117" y="4315495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3625235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3077193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2352593" y="4722973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4880636" y="2909362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4134432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557827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09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3779978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3686597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31774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2620879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4122751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639562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437460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4038834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4635853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4160117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4953117" y="35853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342943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3278557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737552" y="30389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4598487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4906356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479446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3787015" y="4456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39362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3917552" y="340174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3667914" y="3166177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68"/>
                    <a:pt x="532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4719770" y="406107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3121561" y="4438045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2" y="1068"/>
                  </a:cubicBezTo>
                  <a:cubicBezTo>
                    <a:pt x="821" y="1068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4458732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3805663" y="410822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434328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3466586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4337414" y="440032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3429430" y="4296636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2620879" y="41270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2854015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2322264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4020151" y="31096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4248678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3749649" y="26825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3065547" y="259449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3381156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36020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1072211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176261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7415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138008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19543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"/>
            <p:cNvSpPr/>
            <p:nvPr/>
          </p:nvSpPr>
          <p:spPr>
            <a:xfrm>
              <a:off x="1342889" y="141378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"/>
            <p:cNvSpPr/>
            <p:nvPr/>
          </p:nvSpPr>
          <p:spPr>
            <a:xfrm>
              <a:off x="789324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"/>
            <p:cNvSpPr/>
            <p:nvPr/>
          </p:nvSpPr>
          <p:spPr>
            <a:xfrm>
              <a:off x="1734674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"/>
            <p:cNvSpPr/>
            <p:nvPr/>
          </p:nvSpPr>
          <p:spPr>
            <a:xfrm>
              <a:off x="70537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"/>
            <p:cNvSpPr/>
            <p:nvPr/>
          </p:nvSpPr>
          <p:spPr>
            <a:xfrm>
              <a:off x="480012" y="192259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"/>
            <p:cNvSpPr/>
            <p:nvPr/>
          </p:nvSpPr>
          <p:spPr>
            <a:xfrm>
              <a:off x="18139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"/>
            <p:cNvSpPr/>
            <p:nvPr/>
          </p:nvSpPr>
          <p:spPr>
            <a:xfrm>
              <a:off x="18139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"/>
            <p:cNvSpPr/>
            <p:nvPr/>
          </p:nvSpPr>
          <p:spPr>
            <a:xfrm>
              <a:off x="199574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"/>
            <p:cNvSpPr/>
            <p:nvPr/>
          </p:nvSpPr>
          <p:spPr>
            <a:xfrm>
              <a:off x="1818626" y="613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"/>
            <p:cNvSpPr/>
            <p:nvPr/>
          </p:nvSpPr>
          <p:spPr>
            <a:xfrm>
              <a:off x="1557377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"/>
            <p:cNvSpPr/>
            <p:nvPr/>
          </p:nvSpPr>
          <p:spPr>
            <a:xfrm>
              <a:off x="1488977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"/>
            <p:cNvSpPr/>
            <p:nvPr/>
          </p:nvSpPr>
          <p:spPr>
            <a:xfrm>
              <a:off x="2135713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"/>
            <p:cNvSpPr/>
            <p:nvPr/>
          </p:nvSpPr>
          <p:spPr>
            <a:xfrm>
              <a:off x="1221607" y="173882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"/>
            <p:cNvSpPr/>
            <p:nvPr/>
          </p:nvSpPr>
          <p:spPr>
            <a:xfrm>
              <a:off x="1006943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"/>
            <p:cNvSpPr/>
            <p:nvPr/>
          </p:nvSpPr>
          <p:spPr>
            <a:xfrm>
              <a:off x="2107811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"/>
            <p:cNvSpPr/>
            <p:nvPr/>
          </p:nvSpPr>
          <p:spPr>
            <a:xfrm>
              <a:off x="82669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"/>
            <p:cNvSpPr/>
            <p:nvPr/>
          </p:nvSpPr>
          <p:spPr>
            <a:xfrm>
              <a:off x="2762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"/>
            <p:cNvSpPr/>
            <p:nvPr/>
          </p:nvSpPr>
          <p:spPr>
            <a:xfrm>
              <a:off x="808007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"/>
            <p:cNvSpPr/>
            <p:nvPr/>
          </p:nvSpPr>
          <p:spPr>
            <a:xfrm>
              <a:off x="304158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"/>
            <p:cNvSpPr/>
            <p:nvPr/>
          </p:nvSpPr>
          <p:spPr>
            <a:xfrm>
              <a:off x="419353" y="223820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"/>
            <p:cNvSpPr/>
            <p:nvPr/>
          </p:nvSpPr>
          <p:spPr>
            <a:xfrm>
              <a:off x="70537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"/>
            <p:cNvSpPr/>
            <p:nvPr/>
          </p:nvSpPr>
          <p:spPr>
            <a:xfrm>
              <a:off x="1921260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"/>
            <p:cNvSpPr/>
            <p:nvPr/>
          </p:nvSpPr>
          <p:spPr>
            <a:xfrm>
              <a:off x="17678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"/>
            <p:cNvSpPr/>
            <p:nvPr/>
          </p:nvSpPr>
          <p:spPr>
            <a:xfrm>
              <a:off x="385892" y="87204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"/>
            <p:cNvSpPr/>
            <p:nvPr/>
          </p:nvSpPr>
          <p:spPr>
            <a:xfrm>
              <a:off x="498484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"/>
            <p:cNvSpPr/>
            <p:nvPr/>
          </p:nvSpPr>
          <p:spPr>
            <a:xfrm>
              <a:off x="1799942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"/>
            <p:cNvSpPr/>
            <p:nvPr/>
          </p:nvSpPr>
          <p:spPr>
            <a:xfrm>
              <a:off x="1958592" y="32087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"/>
            <p:cNvSpPr/>
            <p:nvPr/>
          </p:nvSpPr>
          <p:spPr>
            <a:xfrm>
              <a:off x="139872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"/>
            <p:cNvSpPr/>
            <p:nvPr/>
          </p:nvSpPr>
          <p:spPr>
            <a:xfrm>
              <a:off x="1072211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"/>
            <p:cNvSpPr/>
            <p:nvPr/>
          </p:nvSpPr>
          <p:spPr>
            <a:xfrm>
              <a:off x="1538694" y="12159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"/>
            <p:cNvSpPr/>
            <p:nvPr/>
          </p:nvSpPr>
          <p:spPr>
            <a:xfrm>
              <a:off x="1678660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"/>
            <p:cNvSpPr/>
            <p:nvPr/>
          </p:nvSpPr>
          <p:spPr>
            <a:xfrm>
              <a:off x="2014430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"/>
            <p:cNvSpPr/>
            <p:nvPr/>
          </p:nvSpPr>
          <p:spPr>
            <a:xfrm>
              <a:off x="2154396" y="1489225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"/>
            <p:cNvSpPr/>
            <p:nvPr/>
          </p:nvSpPr>
          <p:spPr>
            <a:xfrm>
              <a:off x="826690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"/>
            <p:cNvSpPr/>
            <p:nvPr/>
          </p:nvSpPr>
          <p:spPr>
            <a:xfrm>
              <a:off x="1324241" y="240294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"/>
            <p:cNvSpPr/>
            <p:nvPr/>
          </p:nvSpPr>
          <p:spPr>
            <a:xfrm>
              <a:off x="278649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"/>
            <p:cNvSpPr/>
            <p:nvPr/>
          </p:nvSpPr>
          <p:spPr>
            <a:xfrm>
              <a:off x="2082091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"/>
            <p:cNvSpPr/>
            <p:nvPr/>
          </p:nvSpPr>
          <p:spPr>
            <a:xfrm>
              <a:off x="1335887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"/>
            <p:cNvSpPr/>
            <p:nvPr/>
          </p:nvSpPr>
          <p:spPr>
            <a:xfrm>
              <a:off x="981258" y="2016719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"/>
            <p:cNvSpPr/>
            <p:nvPr/>
          </p:nvSpPr>
          <p:spPr>
            <a:xfrm>
              <a:off x="888053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"/>
            <p:cNvSpPr/>
            <p:nvPr/>
          </p:nvSpPr>
          <p:spPr>
            <a:xfrm>
              <a:off x="37885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"/>
            <p:cNvSpPr/>
            <p:nvPr/>
          </p:nvSpPr>
          <p:spPr>
            <a:xfrm>
              <a:off x="1324241" y="21627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"/>
            <p:cNvSpPr/>
            <p:nvPr/>
          </p:nvSpPr>
          <p:spPr>
            <a:xfrm>
              <a:off x="57561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"/>
            <p:cNvSpPr/>
            <p:nvPr/>
          </p:nvSpPr>
          <p:spPr>
            <a:xfrm>
              <a:off x="157606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"/>
            <p:cNvSpPr/>
            <p:nvPr/>
          </p:nvSpPr>
          <p:spPr>
            <a:xfrm>
              <a:off x="1240290" y="10198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"/>
            <p:cNvSpPr/>
            <p:nvPr/>
          </p:nvSpPr>
          <p:spPr>
            <a:xfrm>
              <a:off x="1837309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"/>
            <p:cNvSpPr/>
            <p:nvPr/>
          </p:nvSpPr>
          <p:spPr>
            <a:xfrm>
              <a:off x="2154396" y="759066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"/>
            <p:cNvSpPr/>
            <p:nvPr/>
          </p:nvSpPr>
          <p:spPr>
            <a:xfrm>
              <a:off x="63067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"/>
            <p:cNvSpPr/>
            <p:nvPr/>
          </p:nvSpPr>
          <p:spPr>
            <a:xfrm>
              <a:off x="1799942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"/>
            <p:cNvSpPr/>
            <p:nvPr/>
          </p:nvSpPr>
          <p:spPr>
            <a:xfrm>
              <a:off x="199574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"/>
            <p:cNvSpPr/>
            <p:nvPr/>
          </p:nvSpPr>
          <p:spPr>
            <a:xfrm>
              <a:off x="988260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"/>
            <p:cNvSpPr/>
            <p:nvPr/>
          </p:nvSpPr>
          <p:spPr>
            <a:xfrm>
              <a:off x="1137655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"/>
            <p:cNvSpPr/>
            <p:nvPr/>
          </p:nvSpPr>
          <p:spPr>
            <a:xfrm>
              <a:off x="1119007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"/>
            <p:cNvSpPr/>
            <p:nvPr/>
          </p:nvSpPr>
          <p:spPr>
            <a:xfrm>
              <a:off x="869405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"/>
            <p:cNvSpPr/>
            <p:nvPr/>
          </p:nvSpPr>
          <p:spPr>
            <a:xfrm>
              <a:off x="1921260" y="12348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"/>
            <p:cNvSpPr/>
            <p:nvPr/>
          </p:nvSpPr>
          <p:spPr>
            <a:xfrm>
              <a:off x="322841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"/>
            <p:cNvSpPr/>
            <p:nvPr/>
          </p:nvSpPr>
          <p:spPr>
            <a:xfrm>
              <a:off x="1622645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"/>
            <p:cNvSpPr/>
            <p:nvPr/>
          </p:nvSpPr>
          <p:spPr>
            <a:xfrm>
              <a:off x="158105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"/>
            <p:cNvSpPr/>
            <p:nvPr/>
          </p:nvSpPr>
          <p:spPr>
            <a:xfrm>
              <a:off x="1659977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"/>
            <p:cNvSpPr/>
            <p:nvPr/>
          </p:nvSpPr>
          <p:spPr>
            <a:xfrm>
              <a:off x="1006943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"/>
            <p:cNvSpPr/>
            <p:nvPr/>
          </p:nvSpPr>
          <p:spPr>
            <a:xfrm>
              <a:off x="1538694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"/>
            <p:cNvSpPr/>
            <p:nvPr/>
          </p:nvSpPr>
          <p:spPr>
            <a:xfrm>
              <a:off x="2191727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"/>
            <p:cNvSpPr/>
            <p:nvPr/>
          </p:nvSpPr>
          <p:spPr>
            <a:xfrm>
              <a:off x="630675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"/>
            <p:cNvSpPr/>
            <p:nvPr/>
          </p:nvSpPr>
          <p:spPr>
            <a:xfrm>
              <a:off x="5550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"/>
            <p:cNvSpPr/>
            <p:nvPr/>
          </p:nvSpPr>
          <p:spPr>
            <a:xfrm>
              <a:off x="1221607" y="28315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"/>
            <p:cNvSpPr/>
            <p:nvPr/>
          </p:nvSpPr>
          <p:spPr>
            <a:xfrm>
              <a:off x="582612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"/>
            <p:cNvSpPr/>
            <p:nvPr/>
          </p:nvSpPr>
          <p:spPr>
            <a:xfrm>
              <a:off x="36020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"/>
            <p:cNvSpPr/>
            <p:nvPr/>
          </p:nvSpPr>
          <p:spPr>
            <a:xfrm>
              <a:off x="1072211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"/>
            <p:cNvSpPr/>
            <p:nvPr/>
          </p:nvSpPr>
          <p:spPr>
            <a:xfrm>
              <a:off x="1119007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"/>
            <p:cNvSpPr/>
            <p:nvPr/>
          </p:nvSpPr>
          <p:spPr>
            <a:xfrm>
              <a:off x="176261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"/>
            <p:cNvSpPr/>
            <p:nvPr/>
          </p:nvSpPr>
          <p:spPr>
            <a:xfrm>
              <a:off x="1939908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"/>
            <p:cNvSpPr/>
            <p:nvPr/>
          </p:nvSpPr>
          <p:spPr>
            <a:xfrm>
              <a:off x="7415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"/>
            <p:cNvSpPr/>
            <p:nvPr/>
          </p:nvSpPr>
          <p:spPr>
            <a:xfrm>
              <a:off x="138008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"/>
            <p:cNvSpPr/>
            <p:nvPr/>
          </p:nvSpPr>
          <p:spPr>
            <a:xfrm>
              <a:off x="19543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"/>
            <p:cNvSpPr/>
            <p:nvPr/>
          </p:nvSpPr>
          <p:spPr>
            <a:xfrm>
              <a:off x="1342889" y="4240235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"/>
            <p:cNvSpPr/>
            <p:nvPr/>
          </p:nvSpPr>
          <p:spPr>
            <a:xfrm>
              <a:off x="789324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"/>
            <p:cNvSpPr/>
            <p:nvPr/>
          </p:nvSpPr>
          <p:spPr>
            <a:xfrm>
              <a:off x="1734674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"/>
            <p:cNvSpPr/>
            <p:nvPr/>
          </p:nvSpPr>
          <p:spPr>
            <a:xfrm>
              <a:off x="70537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"/>
            <p:cNvSpPr/>
            <p:nvPr/>
          </p:nvSpPr>
          <p:spPr>
            <a:xfrm>
              <a:off x="480012" y="474886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"/>
            <p:cNvSpPr/>
            <p:nvPr/>
          </p:nvSpPr>
          <p:spPr>
            <a:xfrm>
              <a:off x="18139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"/>
            <p:cNvSpPr/>
            <p:nvPr/>
          </p:nvSpPr>
          <p:spPr>
            <a:xfrm>
              <a:off x="18139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"/>
            <p:cNvSpPr/>
            <p:nvPr/>
          </p:nvSpPr>
          <p:spPr>
            <a:xfrm>
              <a:off x="199574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"/>
            <p:cNvSpPr/>
            <p:nvPr/>
          </p:nvSpPr>
          <p:spPr>
            <a:xfrm>
              <a:off x="1818626" y="343928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"/>
            <p:cNvSpPr/>
            <p:nvPr/>
          </p:nvSpPr>
          <p:spPr>
            <a:xfrm>
              <a:off x="1557377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"/>
            <p:cNvSpPr/>
            <p:nvPr/>
          </p:nvSpPr>
          <p:spPr>
            <a:xfrm>
              <a:off x="1488977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"/>
            <p:cNvSpPr/>
            <p:nvPr/>
          </p:nvSpPr>
          <p:spPr>
            <a:xfrm>
              <a:off x="2135713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"/>
            <p:cNvSpPr/>
            <p:nvPr/>
          </p:nvSpPr>
          <p:spPr>
            <a:xfrm>
              <a:off x="1221607" y="456527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"/>
            <p:cNvSpPr/>
            <p:nvPr/>
          </p:nvSpPr>
          <p:spPr>
            <a:xfrm>
              <a:off x="2107811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"/>
            <p:cNvSpPr/>
            <p:nvPr/>
          </p:nvSpPr>
          <p:spPr>
            <a:xfrm>
              <a:off x="82669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"/>
            <p:cNvSpPr/>
            <p:nvPr/>
          </p:nvSpPr>
          <p:spPr>
            <a:xfrm>
              <a:off x="2762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"/>
            <p:cNvSpPr/>
            <p:nvPr/>
          </p:nvSpPr>
          <p:spPr>
            <a:xfrm>
              <a:off x="808007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"/>
            <p:cNvSpPr/>
            <p:nvPr/>
          </p:nvSpPr>
          <p:spPr>
            <a:xfrm>
              <a:off x="304158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"/>
            <p:cNvSpPr/>
            <p:nvPr/>
          </p:nvSpPr>
          <p:spPr>
            <a:xfrm>
              <a:off x="419353" y="50644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"/>
            <p:cNvSpPr/>
            <p:nvPr/>
          </p:nvSpPr>
          <p:spPr>
            <a:xfrm>
              <a:off x="70537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"/>
            <p:cNvSpPr/>
            <p:nvPr/>
          </p:nvSpPr>
          <p:spPr>
            <a:xfrm>
              <a:off x="1921260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"/>
            <p:cNvSpPr/>
            <p:nvPr/>
          </p:nvSpPr>
          <p:spPr>
            <a:xfrm>
              <a:off x="17678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"/>
            <p:cNvSpPr/>
            <p:nvPr/>
          </p:nvSpPr>
          <p:spPr>
            <a:xfrm>
              <a:off x="385892" y="3698491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"/>
            <p:cNvSpPr/>
            <p:nvPr/>
          </p:nvSpPr>
          <p:spPr>
            <a:xfrm>
              <a:off x="498484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"/>
            <p:cNvSpPr/>
            <p:nvPr/>
          </p:nvSpPr>
          <p:spPr>
            <a:xfrm>
              <a:off x="1697343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"/>
            <p:cNvSpPr/>
            <p:nvPr/>
          </p:nvSpPr>
          <p:spPr>
            <a:xfrm>
              <a:off x="1799942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"/>
            <p:cNvSpPr/>
            <p:nvPr/>
          </p:nvSpPr>
          <p:spPr>
            <a:xfrm>
              <a:off x="1958592" y="31473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"/>
            <p:cNvSpPr/>
            <p:nvPr/>
          </p:nvSpPr>
          <p:spPr>
            <a:xfrm>
              <a:off x="139872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"/>
            <p:cNvSpPr/>
            <p:nvPr/>
          </p:nvSpPr>
          <p:spPr>
            <a:xfrm>
              <a:off x="158105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"/>
            <p:cNvSpPr/>
            <p:nvPr/>
          </p:nvSpPr>
          <p:spPr>
            <a:xfrm>
              <a:off x="1072211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"/>
            <p:cNvSpPr/>
            <p:nvPr/>
          </p:nvSpPr>
          <p:spPr>
            <a:xfrm>
              <a:off x="1538694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"/>
            <p:cNvSpPr/>
            <p:nvPr/>
          </p:nvSpPr>
          <p:spPr>
            <a:xfrm>
              <a:off x="1678660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"/>
            <p:cNvSpPr/>
            <p:nvPr/>
          </p:nvSpPr>
          <p:spPr>
            <a:xfrm>
              <a:off x="2014430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"/>
            <p:cNvSpPr/>
            <p:nvPr/>
          </p:nvSpPr>
          <p:spPr>
            <a:xfrm>
              <a:off x="2154396" y="4315495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"/>
            <p:cNvSpPr/>
            <p:nvPr/>
          </p:nvSpPr>
          <p:spPr>
            <a:xfrm>
              <a:off x="826690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"/>
            <p:cNvSpPr/>
            <p:nvPr/>
          </p:nvSpPr>
          <p:spPr>
            <a:xfrm>
              <a:off x="278649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"/>
            <p:cNvSpPr/>
            <p:nvPr/>
          </p:nvSpPr>
          <p:spPr>
            <a:xfrm>
              <a:off x="2082091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"/>
            <p:cNvSpPr/>
            <p:nvPr/>
          </p:nvSpPr>
          <p:spPr>
            <a:xfrm>
              <a:off x="1335887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"/>
            <p:cNvSpPr/>
            <p:nvPr/>
          </p:nvSpPr>
          <p:spPr>
            <a:xfrm>
              <a:off x="981258" y="4843165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"/>
            <p:cNvSpPr/>
            <p:nvPr/>
          </p:nvSpPr>
          <p:spPr>
            <a:xfrm>
              <a:off x="888053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"/>
            <p:cNvSpPr/>
            <p:nvPr/>
          </p:nvSpPr>
          <p:spPr>
            <a:xfrm>
              <a:off x="37885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"/>
            <p:cNvSpPr/>
            <p:nvPr/>
          </p:nvSpPr>
          <p:spPr>
            <a:xfrm>
              <a:off x="1324241" y="498904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"/>
            <p:cNvSpPr/>
            <p:nvPr/>
          </p:nvSpPr>
          <p:spPr>
            <a:xfrm>
              <a:off x="157606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"/>
            <p:cNvSpPr/>
            <p:nvPr/>
          </p:nvSpPr>
          <p:spPr>
            <a:xfrm>
              <a:off x="1240290" y="292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"/>
            <p:cNvSpPr/>
            <p:nvPr/>
          </p:nvSpPr>
          <p:spPr>
            <a:xfrm>
              <a:off x="1837309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"/>
            <p:cNvSpPr/>
            <p:nvPr/>
          </p:nvSpPr>
          <p:spPr>
            <a:xfrm>
              <a:off x="1361573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"/>
            <p:cNvSpPr/>
            <p:nvPr/>
          </p:nvSpPr>
          <p:spPr>
            <a:xfrm>
              <a:off x="2154396" y="35853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"/>
            <p:cNvSpPr/>
            <p:nvPr/>
          </p:nvSpPr>
          <p:spPr>
            <a:xfrm>
              <a:off x="63067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"/>
            <p:cNvSpPr/>
            <p:nvPr/>
          </p:nvSpPr>
          <p:spPr>
            <a:xfrm>
              <a:off x="480012" y="257563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"/>
            <p:cNvSpPr/>
            <p:nvPr/>
          </p:nvSpPr>
          <p:spPr>
            <a:xfrm>
              <a:off x="1799942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"/>
            <p:cNvSpPr/>
            <p:nvPr/>
          </p:nvSpPr>
          <p:spPr>
            <a:xfrm>
              <a:off x="2107811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"/>
            <p:cNvSpPr/>
            <p:nvPr/>
          </p:nvSpPr>
          <p:spPr>
            <a:xfrm>
              <a:off x="199574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"/>
            <p:cNvSpPr/>
            <p:nvPr/>
          </p:nvSpPr>
          <p:spPr>
            <a:xfrm>
              <a:off x="988260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"/>
            <p:cNvSpPr/>
            <p:nvPr/>
          </p:nvSpPr>
          <p:spPr>
            <a:xfrm>
              <a:off x="1137655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"/>
            <p:cNvSpPr/>
            <p:nvPr/>
          </p:nvSpPr>
          <p:spPr>
            <a:xfrm>
              <a:off x="1119007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"/>
            <p:cNvSpPr/>
            <p:nvPr/>
          </p:nvSpPr>
          <p:spPr>
            <a:xfrm>
              <a:off x="869405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"/>
            <p:cNvSpPr/>
            <p:nvPr/>
          </p:nvSpPr>
          <p:spPr>
            <a:xfrm>
              <a:off x="1921260" y="406107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"/>
            <p:cNvSpPr/>
            <p:nvPr/>
          </p:nvSpPr>
          <p:spPr>
            <a:xfrm>
              <a:off x="322841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"/>
            <p:cNvSpPr/>
            <p:nvPr/>
          </p:nvSpPr>
          <p:spPr>
            <a:xfrm>
              <a:off x="1659977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"/>
            <p:cNvSpPr/>
            <p:nvPr/>
          </p:nvSpPr>
          <p:spPr>
            <a:xfrm>
              <a:off x="1006943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"/>
            <p:cNvSpPr/>
            <p:nvPr/>
          </p:nvSpPr>
          <p:spPr>
            <a:xfrm>
              <a:off x="66804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"/>
            <p:cNvSpPr/>
            <p:nvPr/>
          </p:nvSpPr>
          <p:spPr>
            <a:xfrm>
              <a:off x="1538694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"/>
            <p:cNvSpPr/>
            <p:nvPr/>
          </p:nvSpPr>
          <p:spPr>
            <a:xfrm>
              <a:off x="630675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"/>
            <p:cNvSpPr/>
            <p:nvPr/>
          </p:nvSpPr>
          <p:spPr>
            <a:xfrm>
              <a:off x="5550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"/>
            <p:cNvSpPr/>
            <p:nvPr/>
          </p:nvSpPr>
          <p:spPr>
            <a:xfrm>
              <a:off x="1221607" y="310960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"/>
            <p:cNvSpPr/>
            <p:nvPr/>
          </p:nvSpPr>
          <p:spPr>
            <a:xfrm>
              <a:off x="1450133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"/>
            <p:cNvSpPr/>
            <p:nvPr/>
          </p:nvSpPr>
          <p:spPr>
            <a:xfrm>
              <a:off x="951104" y="26825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"/>
            <p:cNvSpPr/>
            <p:nvPr/>
          </p:nvSpPr>
          <p:spPr>
            <a:xfrm>
              <a:off x="26700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"/>
            <p:cNvSpPr/>
            <p:nvPr/>
          </p:nvSpPr>
          <p:spPr>
            <a:xfrm>
              <a:off x="582612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7" name="Google Shape;1187;p3"/>
          <p:cNvSpPr/>
          <p:nvPr/>
        </p:nvSpPr>
        <p:spPr>
          <a:xfrm>
            <a:off x="470531" y="-721650"/>
            <a:ext cx="5343517" cy="6359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3"/>
          <p:cNvSpPr txBox="1">
            <a:spLocks noGrp="1"/>
          </p:cNvSpPr>
          <p:nvPr>
            <p:ph type="ctrTitle"/>
          </p:nvPr>
        </p:nvSpPr>
        <p:spPr>
          <a:xfrm>
            <a:off x="1490006" y="2162175"/>
            <a:ext cx="3304569" cy="159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89" name="Google Shape;1189;p3"/>
          <p:cNvSpPr txBox="1">
            <a:spLocks noGrp="1"/>
          </p:cNvSpPr>
          <p:nvPr>
            <p:ph type="subTitle" idx="1"/>
          </p:nvPr>
        </p:nvSpPr>
        <p:spPr>
          <a:xfrm>
            <a:off x="2097518" y="3648550"/>
            <a:ext cx="2089544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90" name="Google Shape;1190;p3"/>
          <p:cNvSpPr txBox="1">
            <a:spLocks noGrp="1"/>
          </p:cNvSpPr>
          <p:nvPr>
            <p:ph type="title" idx="2" hasCustomPrompt="1"/>
          </p:nvPr>
        </p:nvSpPr>
        <p:spPr>
          <a:xfrm>
            <a:off x="2448893" y="880575"/>
            <a:ext cx="1317895" cy="92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spTree>
      <p:nvGrpSpPr>
        <p:cNvPr id="1" name="Shape 4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7" name="Google Shape;4777;p21"/>
          <p:cNvSpPr txBox="1">
            <a:spLocks noGrp="1"/>
          </p:cNvSpPr>
          <p:nvPr>
            <p:ph type="ctrTitle"/>
          </p:nvPr>
        </p:nvSpPr>
        <p:spPr>
          <a:xfrm flipH="1">
            <a:off x="977098" y="2127103"/>
            <a:ext cx="1247396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778" name="Google Shape;4778;p21"/>
          <p:cNvSpPr txBox="1">
            <a:spLocks noGrp="1"/>
          </p:cNvSpPr>
          <p:nvPr>
            <p:ph type="subTitle" idx="1"/>
          </p:nvPr>
        </p:nvSpPr>
        <p:spPr>
          <a:xfrm flipH="1">
            <a:off x="755650" y="2411680"/>
            <a:ext cx="1690292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779" name="Google Shape;4779;p21"/>
          <p:cNvSpPr txBox="1">
            <a:spLocks noGrp="1"/>
          </p:cNvSpPr>
          <p:nvPr>
            <p:ph type="ctrTitle" idx="2"/>
          </p:nvPr>
        </p:nvSpPr>
        <p:spPr>
          <a:xfrm flipH="1">
            <a:off x="3030734" y="2127103"/>
            <a:ext cx="1247396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780" name="Google Shape;4780;p21"/>
          <p:cNvSpPr txBox="1">
            <a:spLocks noGrp="1"/>
          </p:cNvSpPr>
          <p:nvPr>
            <p:ph type="subTitle" idx="3"/>
          </p:nvPr>
        </p:nvSpPr>
        <p:spPr>
          <a:xfrm flipH="1">
            <a:off x="2809287" y="2411680"/>
            <a:ext cx="1690292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781" name="Google Shape;4781;p21"/>
          <p:cNvSpPr txBox="1">
            <a:spLocks noGrp="1"/>
          </p:cNvSpPr>
          <p:nvPr>
            <p:ph type="ctrTitle" idx="4"/>
          </p:nvPr>
        </p:nvSpPr>
        <p:spPr>
          <a:xfrm flipH="1">
            <a:off x="5084370" y="2127103"/>
            <a:ext cx="1247396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782" name="Google Shape;4782;p21"/>
          <p:cNvSpPr txBox="1">
            <a:spLocks noGrp="1"/>
          </p:cNvSpPr>
          <p:nvPr>
            <p:ph type="subTitle" idx="5"/>
          </p:nvPr>
        </p:nvSpPr>
        <p:spPr>
          <a:xfrm flipH="1">
            <a:off x="4862922" y="2411680"/>
            <a:ext cx="1690292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783" name="Google Shape;4783;p21"/>
          <p:cNvSpPr txBox="1">
            <a:spLocks noGrp="1"/>
          </p:cNvSpPr>
          <p:nvPr>
            <p:ph type="ctrTitle" idx="6"/>
          </p:nvPr>
        </p:nvSpPr>
        <p:spPr>
          <a:xfrm flipH="1">
            <a:off x="977098" y="3404953"/>
            <a:ext cx="1247396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784" name="Google Shape;4784;p21"/>
          <p:cNvSpPr txBox="1">
            <a:spLocks noGrp="1"/>
          </p:cNvSpPr>
          <p:nvPr>
            <p:ph type="subTitle" idx="7"/>
          </p:nvPr>
        </p:nvSpPr>
        <p:spPr>
          <a:xfrm flipH="1">
            <a:off x="755650" y="3870505"/>
            <a:ext cx="1690292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785" name="Google Shape;4785;p21"/>
          <p:cNvSpPr txBox="1">
            <a:spLocks noGrp="1"/>
          </p:cNvSpPr>
          <p:nvPr>
            <p:ph type="ctrTitle" idx="8"/>
          </p:nvPr>
        </p:nvSpPr>
        <p:spPr>
          <a:xfrm flipH="1">
            <a:off x="3030734" y="3404953"/>
            <a:ext cx="1247396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786" name="Google Shape;4786;p21"/>
          <p:cNvSpPr txBox="1">
            <a:spLocks noGrp="1"/>
          </p:cNvSpPr>
          <p:nvPr>
            <p:ph type="subTitle" idx="9"/>
          </p:nvPr>
        </p:nvSpPr>
        <p:spPr>
          <a:xfrm flipH="1">
            <a:off x="2809287" y="3870505"/>
            <a:ext cx="1690292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787" name="Google Shape;4787;p21"/>
          <p:cNvSpPr txBox="1">
            <a:spLocks noGrp="1"/>
          </p:cNvSpPr>
          <p:nvPr>
            <p:ph type="ctrTitle" idx="13"/>
          </p:nvPr>
        </p:nvSpPr>
        <p:spPr>
          <a:xfrm flipH="1">
            <a:off x="5084370" y="3404953"/>
            <a:ext cx="1247396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788" name="Google Shape;4788;p21"/>
          <p:cNvSpPr txBox="1">
            <a:spLocks noGrp="1"/>
          </p:cNvSpPr>
          <p:nvPr>
            <p:ph type="subTitle" idx="14"/>
          </p:nvPr>
        </p:nvSpPr>
        <p:spPr>
          <a:xfrm flipH="1">
            <a:off x="4862922" y="3870505"/>
            <a:ext cx="1690292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789" name="Google Shape;4789;p21"/>
          <p:cNvSpPr/>
          <p:nvPr/>
        </p:nvSpPr>
        <p:spPr>
          <a:xfrm>
            <a:off x="2524950" y="-18206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1"/>
                  <a:pt x="237" y="1072"/>
                  <a:pt x="526" y="1072"/>
                </a:cubicBezTo>
                <a:cubicBezTo>
                  <a:pt x="820" y="1072"/>
                  <a:pt x="1056" y="831"/>
                  <a:pt x="1056" y="536"/>
                </a:cubicBezTo>
                <a:cubicBezTo>
                  <a:pt x="1056" y="237"/>
                  <a:pt x="820" y="0"/>
                  <a:pt x="526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0" name="Google Shape;4790;p21"/>
          <p:cNvSpPr/>
          <p:nvPr/>
        </p:nvSpPr>
        <p:spPr>
          <a:xfrm>
            <a:off x="2296163" y="471569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1" y="1072"/>
                </a:cubicBezTo>
                <a:cubicBezTo>
                  <a:pt x="826" y="1072"/>
                  <a:pt x="1062" y="836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1" name="Google Shape;4791;p21"/>
          <p:cNvSpPr/>
          <p:nvPr/>
        </p:nvSpPr>
        <p:spPr>
          <a:xfrm>
            <a:off x="2251532" y="947482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26" y="1072"/>
                </a:cubicBezTo>
                <a:cubicBezTo>
                  <a:pt x="820" y="1072"/>
                  <a:pt x="1057" y="831"/>
                  <a:pt x="1057" y="536"/>
                </a:cubicBezTo>
                <a:cubicBezTo>
                  <a:pt x="1057" y="237"/>
                  <a:pt x="820" y="0"/>
                  <a:pt x="526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2" name="Google Shape;4792;p21"/>
          <p:cNvSpPr/>
          <p:nvPr/>
        </p:nvSpPr>
        <p:spPr>
          <a:xfrm>
            <a:off x="1930839" y="19367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1" y="1072"/>
                </a:cubicBezTo>
                <a:cubicBezTo>
                  <a:pt x="826" y="1072"/>
                  <a:pt x="1062" y="836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3" name="Google Shape;4793;p21"/>
          <p:cNvSpPr/>
          <p:nvPr/>
        </p:nvSpPr>
        <p:spPr>
          <a:xfrm>
            <a:off x="2457705" y="264294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42" y="1"/>
                  <a:pt x="0" y="243"/>
                  <a:pt x="0" y="537"/>
                </a:cubicBezTo>
                <a:cubicBezTo>
                  <a:pt x="0" y="836"/>
                  <a:pt x="242" y="1073"/>
                  <a:pt x="531" y="1073"/>
                </a:cubicBezTo>
                <a:cubicBezTo>
                  <a:pt x="825" y="1073"/>
                  <a:pt x="1062" y="836"/>
                  <a:pt x="1062" y="537"/>
                </a:cubicBezTo>
                <a:cubicBezTo>
                  <a:pt x="1062" y="243"/>
                  <a:pt x="825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4" name="Google Shape;4794;p21"/>
          <p:cNvSpPr/>
          <p:nvPr/>
        </p:nvSpPr>
        <p:spPr>
          <a:xfrm>
            <a:off x="2480176" y="676627"/>
            <a:ext cx="29727" cy="37542"/>
          </a:xfrm>
          <a:custGeom>
            <a:avLst/>
            <a:gdLst/>
            <a:ahLst/>
            <a:cxnLst/>
            <a:rect l="l" t="t" r="r" b="b"/>
            <a:pathLst>
              <a:path w="1057" h="1067" extrusionOk="0">
                <a:moveTo>
                  <a:pt x="531" y="0"/>
                </a:moveTo>
                <a:cubicBezTo>
                  <a:pt x="236" y="0"/>
                  <a:pt x="0" y="237"/>
                  <a:pt x="0" y="536"/>
                </a:cubicBezTo>
                <a:cubicBezTo>
                  <a:pt x="0" y="830"/>
                  <a:pt x="236" y="1067"/>
                  <a:pt x="531" y="1067"/>
                </a:cubicBezTo>
                <a:cubicBezTo>
                  <a:pt x="820" y="1067"/>
                  <a:pt x="1056" y="830"/>
                  <a:pt x="1056" y="536"/>
                </a:cubicBezTo>
                <a:cubicBezTo>
                  <a:pt x="1056" y="237"/>
                  <a:pt x="820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5" name="Google Shape;4795;p21"/>
          <p:cNvSpPr/>
          <p:nvPr/>
        </p:nvSpPr>
        <p:spPr>
          <a:xfrm>
            <a:off x="2545338" y="872045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5" y="1072"/>
                  <a:pt x="1062" y="831"/>
                  <a:pt x="1062" y="537"/>
                </a:cubicBezTo>
                <a:cubicBezTo>
                  <a:pt x="1062" y="242"/>
                  <a:pt x="825" y="1"/>
                  <a:pt x="5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6" name="Google Shape;4796;p21"/>
          <p:cNvSpPr/>
          <p:nvPr/>
        </p:nvSpPr>
        <p:spPr>
          <a:xfrm>
            <a:off x="2635475" y="49042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2" y="1072"/>
                </a:cubicBezTo>
                <a:cubicBezTo>
                  <a:pt x="821" y="1072"/>
                  <a:pt x="1062" y="836"/>
                  <a:pt x="1062" y="536"/>
                </a:cubicBezTo>
                <a:cubicBezTo>
                  <a:pt x="1062" y="242"/>
                  <a:pt x="821" y="0"/>
                  <a:pt x="5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7" name="Google Shape;4797;p21"/>
          <p:cNvSpPr/>
          <p:nvPr/>
        </p:nvSpPr>
        <p:spPr>
          <a:xfrm>
            <a:off x="1945771" y="490428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6"/>
                  <a:pt x="237" y="1072"/>
                  <a:pt x="531" y="1072"/>
                </a:cubicBezTo>
                <a:cubicBezTo>
                  <a:pt x="820" y="1072"/>
                  <a:pt x="1062" y="836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8" name="Google Shape;4798;p21"/>
          <p:cNvSpPr/>
          <p:nvPr/>
        </p:nvSpPr>
        <p:spPr>
          <a:xfrm>
            <a:off x="2044486" y="631874"/>
            <a:ext cx="100682" cy="127229"/>
          </a:xfrm>
          <a:custGeom>
            <a:avLst/>
            <a:gdLst/>
            <a:ahLst/>
            <a:cxnLst/>
            <a:rect l="l" t="t" r="r" b="b"/>
            <a:pathLst>
              <a:path w="3580" h="3616" extrusionOk="0">
                <a:moveTo>
                  <a:pt x="1793" y="0"/>
                </a:moveTo>
                <a:cubicBezTo>
                  <a:pt x="805" y="0"/>
                  <a:pt x="1" y="810"/>
                  <a:pt x="1" y="1808"/>
                </a:cubicBezTo>
                <a:cubicBezTo>
                  <a:pt x="1" y="2807"/>
                  <a:pt x="805" y="3616"/>
                  <a:pt x="1793" y="3616"/>
                </a:cubicBezTo>
                <a:cubicBezTo>
                  <a:pt x="2780" y="3616"/>
                  <a:pt x="3579" y="2807"/>
                  <a:pt x="3579" y="1808"/>
                </a:cubicBezTo>
                <a:cubicBezTo>
                  <a:pt x="3579" y="810"/>
                  <a:pt x="2780" y="0"/>
                  <a:pt x="1793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9" name="Google Shape;4799;p21"/>
          <p:cNvSpPr/>
          <p:nvPr/>
        </p:nvSpPr>
        <p:spPr>
          <a:xfrm>
            <a:off x="2539714" y="1041601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42" y="0"/>
                  <a:pt x="1" y="242"/>
                  <a:pt x="1" y="536"/>
                </a:cubicBezTo>
                <a:cubicBezTo>
                  <a:pt x="1" y="830"/>
                  <a:pt x="242" y="1072"/>
                  <a:pt x="531" y="1072"/>
                </a:cubicBezTo>
                <a:cubicBezTo>
                  <a:pt x="826" y="1072"/>
                  <a:pt x="1062" y="830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0" name="Google Shape;4800;p21"/>
          <p:cNvSpPr/>
          <p:nvPr/>
        </p:nvSpPr>
        <p:spPr>
          <a:xfrm>
            <a:off x="2094883" y="1041601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0"/>
                  <a:pt x="237" y="1072"/>
                  <a:pt x="531" y="1072"/>
                </a:cubicBezTo>
                <a:cubicBezTo>
                  <a:pt x="826" y="1072"/>
                  <a:pt x="1062" y="830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1" name="Google Shape;4801;p21"/>
          <p:cNvSpPr/>
          <p:nvPr/>
        </p:nvSpPr>
        <p:spPr>
          <a:xfrm>
            <a:off x="2741163" y="193678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6"/>
                  <a:pt x="237" y="1072"/>
                  <a:pt x="526" y="1072"/>
                </a:cubicBezTo>
                <a:cubicBezTo>
                  <a:pt x="820" y="1072"/>
                  <a:pt x="1056" y="836"/>
                  <a:pt x="1056" y="536"/>
                </a:cubicBezTo>
                <a:cubicBezTo>
                  <a:pt x="1056" y="242"/>
                  <a:pt x="820" y="0"/>
                  <a:pt x="526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2" name="Google Shape;4802;p21"/>
          <p:cNvSpPr/>
          <p:nvPr/>
        </p:nvSpPr>
        <p:spPr>
          <a:xfrm>
            <a:off x="2188142" y="212537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26" y="1072"/>
                </a:cubicBezTo>
                <a:cubicBezTo>
                  <a:pt x="820" y="1072"/>
                  <a:pt x="1057" y="831"/>
                  <a:pt x="1057" y="536"/>
                </a:cubicBezTo>
                <a:cubicBezTo>
                  <a:pt x="1057" y="242"/>
                  <a:pt x="820" y="0"/>
                  <a:pt x="526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3" name="Google Shape;4803;p21"/>
          <p:cNvSpPr/>
          <p:nvPr/>
        </p:nvSpPr>
        <p:spPr>
          <a:xfrm>
            <a:off x="1945771" y="1004059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0"/>
                </a:moveTo>
                <a:cubicBezTo>
                  <a:pt x="237" y="0"/>
                  <a:pt x="0" y="237"/>
                  <a:pt x="0" y="531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0" y="1067"/>
                  <a:pt x="1062" y="831"/>
                  <a:pt x="1062" y="531"/>
                </a:cubicBezTo>
                <a:cubicBezTo>
                  <a:pt x="1062" y="237"/>
                  <a:pt x="820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4" name="Google Shape;4804;p21"/>
          <p:cNvSpPr/>
          <p:nvPr/>
        </p:nvSpPr>
        <p:spPr>
          <a:xfrm>
            <a:off x="2281230" y="72134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73"/>
                  <a:pt x="532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37"/>
                  <a:pt x="826" y="1"/>
                  <a:pt x="532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5" name="Google Shape;4805;p21"/>
          <p:cNvSpPr/>
          <p:nvPr/>
        </p:nvSpPr>
        <p:spPr>
          <a:xfrm>
            <a:off x="1856199" y="740207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43" y="1"/>
                  <a:pt x="1" y="237"/>
                  <a:pt x="1" y="537"/>
                </a:cubicBezTo>
                <a:cubicBezTo>
                  <a:pt x="1" y="831"/>
                  <a:pt x="243" y="1073"/>
                  <a:pt x="532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37"/>
                  <a:pt x="826" y="1"/>
                  <a:pt x="532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6" name="Google Shape;4806;p21"/>
          <p:cNvSpPr/>
          <p:nvPr/>
        </p:nvSpPr>
        <p:spPr>
          <a:xfrm>
            <a:off x="2702577" y="72134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7" name="Google Shape;4807;p21"/>
          <p:cNvSpPr/>
          <p:nvPr/>
        </p:nvSpPr>
        <p:spPr>
          <a:xfrm>
            <a:off x="287916" y="-18206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5" y="1072"/>
                  <a:pt x="1062" y="831"/>
                  <a:pt x="1062" y="536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8" name="Google Shape;4808;p21"/>
          <p:cNvSpPr/>
          <p:nvPr/>
        </p:nvSpPr>
        <p:spPr>
          <a:xfrm>
            <a:off x="857024" y="302013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42" y="1"/>
                  <a:pt x="1" y="242"/>
                  <a:pt x="1" y="537"/>
                </a:cubicBezTo>
                <a:cubicBezTo>
                  <a:pt x="1" y="836"/>
                  <a:pt x="242" y="1073"/>
                  <a:pt x="531" y="1073"/>
                </a:cubicBezTo>
                <a:cubicBezTo>
                  <a:pt x="826" y="1073"/>
                  <a:pt x="1062" y="836"/>
                  <a:pt x="1062" y="537"/>
                </a:cubicBezTo>
                <a:cubicBezTo>
                  <a:pt x="1062" y="242"/>
                  <a:pt x="826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9" name="Google Shape;4809;p21"/>
          <p:cNvSpPr/>
          <p:nvPr/>
        </p:nvSpPr>
        <p:spPr>
          <a:xfrm>
            <a:off x="1408865" y="264294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3"/>
                  <a:pt x="0" y="537"/>
                </a:cubicBezTo>
                <a:cubicBezTo>
                  <a:pt x="0" y="836"/>
                  <a:pt x="237" y="1073"/>
                  <a:pt x="531" y="1073"/>
                </a:cubicBezTo>
                <a:cubicBezTo>
                  <a:pt x="825" y="1073"/>
                  <a:pt x="1062" y="836"/>
                  <a:pt x="1062" y="537"/>
                </a:cubicBezTo>
                <a:cubicBezTo>
                  <a:pt x="1062" y="243"/>
                  <a:pt x="825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0" name="Google Shape;4810;p21"/>
          <p:cNvSpPr/>
          <p:nvPr/>
        </p:nvSpPr>
        <p:spPr>
          <a:xfrm>
            <a:off x="59271" y="471569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2" y="1072"/>
                </a:cubicBezTo>
                <a:cubicBezTo>
                  <a:pt x="821" y="1072"/>
                  <a:pt x="1062" y="836"/>
                  <a:pt x="1062" y="536"/>
                </a:cubicBezTo>
                <a:cubicBezTo>
                  <a:pt x="1062" y="242"/>
                  <a:pt x="821" y="0"/>
                  <a:pt x="532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1" name="Google Shape;4811;p21"/>
          <p:cNvSpPr/>
          <p:nvPr/>
        </p:nvSpPr>
        <p:spPr>
          <a:xfrm>
            <a:off x="1103105" y="740207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42" y="1"/>
                  <a:pt x="0" y="237"/>
                  <a:pt x="0" y="537"/>
                </a:cubicBezTo>
                <a:cubicBezTo>
                  <a:pt x="0" y="831"/>
                  <a:pt x="242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2" name="Google Shape;4812;p21"/>
          <p:cNvSpPr/>
          <p:nvPr/>
        </p:nvSpPr>
        <p:spPr>
          <a:xfrm>
            <a:off x="14499" y="947482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37"/>
                  <a:pt x="826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3" name="Google Shape;4813;p21"/>
          <p:cNvSpPr/>
          <p:nvPr/>
        </p:nvSpPr>
        <p:spPr>
          <a:xfrm>
            <a:off x="1453638" y="613013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0" y="1072"/>
                  <a:pt x="1062" y="831"/>
                  <a:pt x="1062" y="536"/>
                </a:cubicBezTo>
                <a:cubicBezTo>
                  <a:pt x="1062" y="237"/>
                  <a:pt x="820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4" name="Google Shape;4814;p21"/>
          <p:cNvSpPr/>
          <p:nvPr/>
        </p:nvSpPr>
        <p:spPr>
          <a:xfrm>
            <a:off x="1244820" y="127847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37" y="1"/>
                  <a:pt x="0" y="237"/>
                  <a:pt x="0" y="531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5" y="1067"/>
                  <a:pt x="1062" y="831"/>
                  <a:pt x="1062" y="531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5" name="Google Shape;4815;p21"/>
          <p:cNvSpPr/>
          <p:nvPr/>
        </p:nvSpPr>
        <p:spPr>
          <a:xfrm>
            <a:off x="660778" y="556436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0" y="1072"/>
                  <a:pt x="1062" y="831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6" name="Google Shape;4816;p21"/>
          <p:cNvSpPr/>
          <p:nvPr/>
        </p:nvSpPr>
        <p:spPr>
          <a:xfrm>
            <a:off x="220813" y="264294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3"/>
                  <a:pt x="0" y="537"/>
                </a:cubicBezTo>
                <a:cubicBezTo>
                  <a:pt x="0" y="836"/>
                  <a:pt x="237" y="1073"/>
                  <a:pt x="531" y="1073"/>
                </a:cubicBezTo>
                <a:cubicBezTo>
                  <a:pt x="825" y="1073"/>
                  <a:pt x="1062" y="836"/>
                  <a:pt x="1062" y="537"/>
                </a:cubicBezTo>
                <a:cubicBezTo>
                  <a:pt x="1062" y="243"/>
                  <a:pt x="825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7" name="Google Shape;4817;p21"/>
          <p:cNvSpPr/>
          <p:nvPr/>
        </p:nvSpPr>
        <p:spPr>
          <a:xfrm>
            <a:off x="645844" y="1004059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0"/>
                </a:moveTo>
                <a:cubicBezTo>
                  <a:pt x="237" y="0"/>
                  <a:pt x="0" y="237"/>
                  <a:pt x="0" y="531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5" y="1067"/>
                  <a:pt x="1062" y="831"/>
                  <a:pt x="1062" y="531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8" name="Google Shape;4818;p21"/>
          <p:cNvSpPr/>
          <p:nvPr/>
        </p:nvSpPr>
        <p:spPr>
          <a:xfrm>
            <a:off x="243115" y="676627"/>
            <a:ext cx="29896" cy="37542"/>
          </a:xfrm>
          <a:custGeom>
            <a:avLst/>
            <a:gdLst/>
            <a:ahLst/>
            <a:cxnLst/>
            <a:rect l="l" t="t" r="r" b="b"/>
            <a:pathLst>
              <a:path w="1063" h="1067" extrusionOk="0">
                <a:moveTo>
                  <a:pt x="532" y="0"/>
                </a:moveTo>
                <a:cubicBezTo>
                  <a:pt x="243" y="0"/>
                  <a:pt x="1" y="237"/>
                  <a:pt x="1" y="536"/>
                </a:cubicBezTo>
                <a:cubicBezTo>
                  <a:pt x="1" y="830"/>
                  <a:pt x="243" y="1067"/>
                  <a:pt x="532" y="1067"/>
                </a:cubicBezTo>
                <a:cubicBezTo>
                  <a:pt x="826" y="1067"/>
                  <a:pt x="1062" y="830"/>
                  <a:pt x="1062" y="536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9" name="Google Shape;4819;p21"/>
          <p:cNvSpPr/>
          <p:nvPr/>
        </p:nvSpPr>
        <p:spPr>
          <a:xfrm>
            <a:off x="308446" y="872045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0" y="1072"/>
                  <a:pt x="1062" y="831"/>
                  <a:pt x="1062" y="537"/>
                </a:cubicBezTo>
                <a:cubicBezTo>
                  <a:pt x="1062" y="242"/>
                  <a:pt x="820" y="1"/>
                  <a:pt x="5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0" name="Google Shape;4820;p21"/>
          <p:cNvSpPr/>
          <p:nvPr/>
        </p:nvSpPr>
        <p:spPr>
          <a:xfrm>
            <a:off x="398441" y="49042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42" y="0"/>
                  <a:pt x="1" y="242"/>
                  <a:pt x="1" y="536"/>
                </a:cubicBezTo>
                <a:cubicBezTo>
                  <a:pt x="1" y="836"/>
                  <a:pt x="242" y="1072"/>
                  <a:pt x="531" y="1072"/>
                </a:cubicBezTo>
                <a:cubicBezTo>
                  <a:pt x="826" y="1072"/>
                  <a:pt x="1062" y="836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1" name="Google Shape;4821;p21"/>
          <p:cNvSpPr/>
          <p:nvPr/>
        </p:nvSpPr>
        <p:spPr>
          <a:xfrm>
            <a:off x="1438704" y="1004059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2" y="0"/>
                </a:moveTo>
                <a:cubicBezTo>
                  <a:pt x="237" y="0"/>
                  <a:pt x="1" y="237"/>
                  <a:pt x="1" y="531"/>
                </a:cubicBezTo>
                <a:cubicBezTo>
                  <a:pt x="1" y="831"/>
                  <a:pt x="237" y="1067"/>
                  <a:pt x="532" y="1067"/>
                </a:cubicBezTo>
                <a:cubicBezTo>
                  <a:pt x="826" y="1067"/>
                  <a:pt x="1062" y="831"/>
                  <a:pt x="1062" y="531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2" name="Google Shape;4822;p21"/>
          <p:cNvSpPr/>
          <p:nvPr/>
        </p:nvSpPr>
        <p:spPr>
          <a:xfrm>
            <a:off x="1565514" y="320872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0" y="1073"/>
                  <a:pt x="1057" y="831"/>
                  <a:pt x="1057" y="537"/>
                </a:cubicBezTo>
                <a:cubicBezTo>
                  <a:pt x="1057" y="242"/>
                  <a:pt x="820" y="1"/>
                  <a:pt x="5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3" name="Google Shape;4823;p21"/>
          <p:cNvSpPr/>
          <p:nvPr/>
        </p:nvSpPr>
        <p:spPr>
          <a:xfrm>
            <a:off x="1118011" y="377449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42" y="1"/>
                  <a:pt x="1" y="242"/>
                  <a:pt x="1" y="537"/>
                </a:cubicBezTo>
                <a:cubicBezTo>
                  <a:pt x="1" y="831"/>
                  <a:pt x="242" y="1073"/>
                  <a:pt x="532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2"/>
                  <a:pt x="826" y="1"/>
                  <a:pt x="5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4" name="Google Shape;4824;p21"/>
          <p:cNvSpPr/>
          <p:nvPr/>
        </p:nvSpPr>
        <p:spPr>
          <a:xfrm>
            <a:off x="857024" y="815467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42" y="1"/>
                  <a:pt x="1" y="242"/>
                  <a:pt x="1" y="537"/>
                </a:cubicBezTo>
                <a:cubicBezTo>
                  <a:pt x="1" y="836"/>
                  <a:pt x="242" y="1073"/>
                  <a:pt x="531" y="1073"/>
                </a:cubicBezTo>
                <a:cubicBezTo>
                  <a:pt x="826" y="1073"/>
                  <a:pt x="1062" y="836"/>
                  <a:pt x="1062" y="537"/>
                </a:cubicBezTo>
                <a:cubicBezTo>
                  <a:pt x="1062" y="242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5" name="Google Shape;4825;p21"/>
          <p:cNvSpPr/>
          <p:nvPr/>
        </p:nvSpPr>
        <p:spPr>
          <a:xfrm>
            <a:off x="1341762" y="796784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1"/>
                </a:moveTo>
                <a:cubicBezTo>
                  <a:pt x="237" y="1"/>
                  <a:pt x="1" y="237"/>
                  <a:pt x="1" y="532"/>
                </a:cubicBezTo>
                <a:cubicBezTo>
                  <a:pt x="1" y="831"/>
                  <a:pt x="237" y="1068"/>
                  <a:pt x="531" y="1068"/>
                </a:cubicBezTo>
                <a:cubicBezTo>
                  <a:pt x="826" y="1068"/>
                  <a:pt x="1062" y="831"/>
                  <a:pt x="1062" y="532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6" name="Google Shape;4826;p21"/>
          <p:cNvSpPr/>
          <p:nvPr/>
        </p:nvSpPr>
        <p:spPr>
          <a:xfrm>
            <a:off x="1610145" y="537576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42" y="0"/>
                  <a:pt x="1" y="242"/>
                  <a:pt x="1" y="536"/>
                </a:cubicBezTo>
                <a:cubicBezTo>
                  <a:pt x="1" y="831"/>
                  <a:pt x="242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7" name="Google Shape;4827;p21"/>
          <p:cNvSpPr/>
          <p:nvPr/>
        </p:nvSpPr>
        <p:spPr>
          <a:xfrm>
            <a:off x="1664227" y="82916"/>
            <a:ext cx="100682" cy="127264"/>
          </a:xfrm>
          <a:custGeom>
            <a:avLst/>
            <a:gdLst/>
            <a:ahLst/>
            <a:cxnLst/>
            <a:rect l="l" t="t" r="r" b="b"/>
            <a:pathLst>
              <a:path w="3580" h="3617" extrusionOk="0">
                <a:moveTo>
                  <a:pt x="1793" y="1"/>
                </a:moveTo>
                <a:cubicBezTo>
                  <a:pt x="805" y="1"/>
                  <a:pt x="1" y="815"/>
                  <a:pt x="1" y="1808"/>
                </a:cubicBezTo>
                <a:cubicBezTo>
                  <a:pt x="1" y="2807"/>
                  <a:pt x="805" y="3616"/>
                  <a:pt x="1793" y="3616"/>
                </a:cubicBezTo>
                <a:cubicBezTo>
                  <a:pt x="2781" y="3616"/>
                  <a:pt x="3579" y="2807"/>
                  <a:pt x="3579" y="1808"/>
                </a:cubicBezTo>
                <a:cubicBezTo>
                  <a:pt x="3579" y="815"/>
                  <a:pt x="2781" y="1"/>
                  <a:pt x="1793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8" name="Google Shape;4828;p21"/>
          <p:cNvSpPr/>
          <p:nvPr/>
        </p:nvSpPr>
        <p:spPr>
          <a:xfrm>
            <a:off x="1067783" y="959130"/>
            <a:ext cx="100654" cy="127229"/>
          </a:xfrm>
          <a:custGeom>
            <a:avLst/>
            <a:gdLst/>
            <a:ahLst/>
            <a:cxnLst/>
            <a:rect l="l" t="t" r="r" b="b"/>
            <a:pathLst>
              <a:path w="3579" h="3616" extrusionOk="0">
                <a:moveTo>
                  <a:pt x="1787" y="1"/>
                </a:moveTo>
                <a:cubicBezTo>
                  <a:pt x="799" y="1"/>
                  <a:pt x="0" y="810"/>
                  <a:pt x="0" y="1808"/>
                </a:cubicBezTo>
                <a:cubicBezTo>
                  <a:pt x="0" y="2807"/>
                  <a:pt x="799" y="3616"/>
                  <a:pt x="1787" y="3616"/>
                </a:cubicBezTo>
                <a:cubicBezTo>
                  <a:pt x="2775" y="3616"/>
                  <a:pt x="3579" y="2807"/>
                  <a:pt x="3579" y="1808"/>
                </a:cubicBezTo>
                <a:cubicBezTo>
                  <a:pt x="3579" y="810"/>
                  <a:pt x="2775" y="1"/>
                  <a:pt x="1787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9" name="Google Shape;4829;p21"/>
          <p:cNvSpPr/>
          <p:nvPr/>
        </p:nvSpPr>
        <p:spPr>
          <a:xfrm>
            <a:off x="709826" y="-44102"/>
            <a:ext cx="100682" cy="127264"/>
          </a:xfrm>
          <a:custGeom>
            <a:avLst/>
            <a:gdLst/>
            <a:ahLst/>
            <a:cxnLst/>
            <a:rect l="l" t="t" r="r" b="b"/>
            <a:pathLst>
              <a:path w="3580" h="3617" extrusionOk="0">
                <a:moveTo>
                  <a:pt x="1787" y="1"/>
                </a:moveTo>
                <a:cubicBezTo>
                  <a:pt x="800" y="1"/>
                  <a:pt x="1" y="810"/>
                  <a:pt x="1" y="1808"/>
                </a:cubicBezTo>
                <a:cubicBezTo>
                  <a:pt x="1" y="2807"/>
                  <a:pt x="800" y="3616"/>
                  <a:pt x="1787" y="3616"/>
                </a:cubicBezTo>
                <a:cubicBezTo>
                  <a:pt x="2781" y="3616"/>
                  <a:pt x="3579" y="2807"/>
                  <a:pt x="3579" y="1808"/>
                </a:cubicBezTo>
                <a:cubicBezTo>
                  <a:pt x="3579" y="810"/>
                  <a:pt x="2781" y="1"/>
                  <a:pt x="178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0" name="Google Shape;4830;p21"/>
          <p:cNvSpPr/>
          <p:nvPr/>
        </p:nvSpPr>
        <p:spPr>
          <a:xfrm>
            <a:off x="302821" y="1041601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0"/>
                  <a:pt x="237" y="1072"/>
                  <a:pt x="532" y="1072"/>
                </a:cubicBezTo>
                <a:cubicBezTo>
                  <a:pt x="826" y="1072"/>
                  <a:pt x="1062" y="830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1" name="Google Shape;4831;p21"/>
          <p:cNvSpPr/>
          <p:nvPr/>
        </p:nvSpPr>
        <p:spPr>
          <a:xfrm>
            <a:off x="1259753" y="556436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5" y="1072"/>
                  <a:pt x="1062" y="831"/>
                  <a:pt x="1062" y="536"/>
                </a:cubicBezTo>
                <a:cubicBezTo>
                  <a:pt x="1062" y="242"/>
                  <a:pt x="825" y="0"/>
                  <a:pt x="531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2" name="Google Shape;4832;p21"/>
          <p:cNvSpPr/>
          <p:nvPr/>
        </p:nvSpPr>
        <p:spPr>
          <a:xfrm>
            <a:off x="991372" y="101986"/>
            <a:ext cx="29727" cy="37542"/>
          </a:xfrm>
          <a:custGeom>
            <a:avLst/>
            <a:gdLst/>
            <a:ahLst/>
            <a:cxnLst/>
            <a:rect l="l" t="t" r="r" b="b"/>
            <a:pathLst>
              <a:path w="1057" h="1067" extrusionOk="0">
                <a:moveTo>
                  <a:pt x="531" y="0"/>
                </a:moveTo>
                <a:cubicBezTo>
                  <a:pt x="237" y="0"/>
                  <a:pt x="0" y="236"/>
                  <a:pt x="0" y="531"/>
                </a:cubicBezTo>
                <a:cubicBezTo>
                  <a:pt x="0" y="830"/>
                  <a:pt x="237" y="1067"/>
                  <a:pt x="531" y="1067"/>
                </a:cubicBezTo>
                <a:cubicBezTo>
                  <a:pt x="820" y="1067"/>
                  <a:pt x="1057" y="830"/>
                  <a:pt x="1057" y="531"/>
                </a:cubicBezTo>
                <a:cubicBezTo>
                  <a:pt x="1057" y="236"/>
                  <a:pt x="820" y="0"/>
                  <a:pt x="531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3" name="Google Shape;4833;p21"/>
          <p:cNvSpPr/>
          <p:nvPr/>
        </p:nvSpPr>
        <p:spPr>
          <a:xfrm>
            <a:off x="1468571" y="83127"/>
            <a:ext cx="29867" cy="37542"/>
          </a:xfrm>
          <a:custGeom>
            <a:avLst/>
            <a:gdLst/>
            <a:ahLst/>
            <a:cxnLst/>
            <a:rect l="l" t="t" r="r" b="b"/>
            <a:pathLst>
              <a:path w="1062" h="1067" extrusionOk="0">
                <a:moveTo>
                  <a:pt x="531" y="0"/>
                </a:moveTo>
                <a:cubicBezTo>
                  <a:pt x="237" y="0"/>
                  <a:pt x="0" y="236"/>
                  <a:pt x="0" y="531"/>
                </a:cubicBezTo>
                <a:cubicBezTo>
                  <a:pt x="0" y="830"/>
                  <a:pt x="237" y="1067"/>
                  <a:pt x="531" y="1067"/>
                </a:cubicBezTo>
                <a:cubicBezTo>
                  <a:pt x="820" y="1067"/>
                  <a:pt x="1062" y="830"/>
                  <a:pt x="1062" y="531"/>
                </a:cubicBezTo>
                <a:cubicBezTo>
                  <a:pt x="1062" y="236"/>
                  <a:pt x="820" y="0"/>
                  <a:pt x="531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4" name="Google Shape;4834;p21"/>
          <p:cNvSpPr/>
          <p:nvPr/>
        </p:nvSpPr>
        <p:spPr>
          <a:xfrm>
            <a:off x="1722021" y="759066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37" y="1"/>
                  <a:pt x="0" y="237"/>
                  <a:pt x="0" y="537"/>
                </a:cubicBezTo>
                <a:cubicBezTo>
                  <a:pt x="0" y="831"/>
                  <a:pt x="237" y="1068"/>
                  <a:pt x="531" y="1068"/>
                </a:cubicBezTo>
                <a:cubicBezTo>
                  <a:pt x="825" y="1068"/>
                  <a:pt x="1062" y="831"/>
                  <a:pt x="1062" y="537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5" name="Google Shape;4835;p21"/>
          <p:cNvSpPr/>
          <p:nvPr/>
        </p:nvSpPr>
        <p:spPr>
          <a:xfrm>
            <a:off x="504102" y="19367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2" y="1072"/>
                </a:cubicBezTo>
                <a:cubicBezTo>
                  <a:pt x="826" y="1072"/>
                  <a:pt x="1062" y="836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6" name="Google Shape;4836;p21"/>
          <p:cNvSpPr/>
          <p:nvPr/>
        </p:nvSpPr>
        <p:spPr>
          <a:xfrm>
            <a:off x="909334" y="1041601"/>
            <a:ext cx="29755" cy="37754"/>
          </a:xfrm>
          <a:custGeom>
            <a:avLst/>
            <a:gdLst/>
            <a:ahLst/>
            <a:cxnLst/>
            <a:rect l="l" t="t" r="r" b="b"/>
            <a:pathLst>
              <a:path w="1058" h="1073" extrusionOk="0">
                <a:moveTo>
                  <a:pt x="526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0"/>
                  <a:pt x="237" y="1072"/>
                  <a:pt x="526" y="1072"/>
                </a:cubicBezTo>
                <a:cubicBezTo>
                  <a:pt x="821" y="1072"/>
                  <a:pt x="1057" y="830"/>
                  <a:pt x="1057" y="536"/>
                </a:cubicBezTo>
                <a:cubicBezTo>
                  <a:pt x="1057" y="242"/>
                  <a:pt x="821" y="0"/>
                  <a:pt x="526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7" name="Google Shape;4837;p21"/>
          <p:cNvSpPr/>
          <p:nvPr/>
        </p:nvSpPr>
        <p:spPr>
          <a:xfrm>
            <a:off x="894429" y="575295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0" y="1072"/>
                  <a:pt x="1056" y="831"/>
                  <a:pt x="1056" y="536"/>
                </a:cubicBezTo>
                <a:cubicBezTo>
                  <a:pt x="1056" y="242"/>
                  <a:pt x="820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8" name="Google Shape;4838;p21"/>
          <p:cNvSpPr/>
          <p:nvPr/>
        </p:nvSpPr>
        <p:spPr>
          <a:xfrm>
            <a:off x="694920" y="339731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42"/>
                  <a:pt x="825" y="1"/>
                  <a:pt x="531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9" name="Google Shape;4839;p21"/>
          <p:cNvSpPr/>
          <p:nvPr/>
        </p:nvSpPr>
        <p:spPr>
          <a:xfrm>
            <a:off x="44365" y="721348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37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0" name="Google Shape;4840;p21"/>
          <p:cNvSpPr/>
          <p:nvPr/>
        </p:nvSpPr>
        <p:spPr>
          <a:xfrm>
            <a:off x="976437" y="283154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43"/>
                  <a:pt x="1" y="537"/>
                </a:cubicBezTo>
                <a:cubicBezTo>
                  <a:pt x="1" y="836"/>
                  <a:pt x="237" y="1073"/>
                  <a:pt x="531" y="1073"/>
                </a:cubicBezTo>
                <a:cubicBezTo>
                  <a:pt x="820" y="1073"/>
                  <a:pt x="1062" y="836"/>
                  <a:pt x="1062" y="537"/>
                </a:cubicBezTo>
                <a:cubicBezTo>
                  <a:pt x="1062" y="243"/>
                  <a:pt x="820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1" name="Google Shape;4841;p21"/>
          <p:cNvSpPr/>
          <p:nvPr/>
        </p:nvSpPr>
        <p:spPr>
          <a:xfrm>
            <a:off x="465686" y="721348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0" y="1073"/>
                  <a:pt x="1057" y="831"/>
                  <a:pt x="1057" y="537"/>
                </a:cubicBezTo>
                <a:cubicBezTo>
                  <a:pt x="1057" y="237"/>
                  <a:pt x="820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2" name="Google Shape;4842;p21"/>
          <p:cNvSpPr/>
          <p:nvPr/>
        </p:nvSpPr>
        <p:spPr>
          <a:xfrm>
            <a:off x="1930839" y="1508753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1" y="1072"/>
                </a:cubicBezTo>
                <a:cubicBezTo>
                  <a:pt x="826" y="1072"/>
                  <a:pt x="1062" y="836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3" name="Google Shape;4843;p21"/>
          <p:cNvSpPr/>
          <p:nvPr/>
        </p:nvSpPr>
        <p:spPr>
          <a:xfrm>
            <a:off x="287916" y="1296869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5" y="1072"/>
                  <a:pt x="1062" y="831"/>
                  <a:pt x="1062" y="536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4" name="Google Shape;4844;p21"/>
          <p:cNvSpPr/>
          <p:nvPr/>
        </p:nvSpPr>
        <p:spPr>
          <a:xfrm>
            <a:off x="857024" y="161708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42" y="1"/>
                  <a:pt x="1" y="242"/>
                  <a:pt x="1" y="537"/>
                </a:cubicBezTo>
                <a:cubicBezTo>
                  <a:pt x="1" y="836"/>
                  <a:pt x="242" y="1073"/>
                  <a:pt x="531" y="1073"/>
                </a:cubicBezTo>
                <a:cubicBezTo>
                  <a:pt x="826" y="1073"/>
                  <a:pt x="1062" y="836"/>
                  <a:pt x="1062" y="537"/>
                </a:cubicBezTo>
                <a:cubicBezTo>
                  <a:pt x="1062" y="242"/>
                  <a:pt x="826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5" name="Google Shape;4845;p21"/>
          <p:cNvSpPr/>
          <p:nvPr/>
        </p:nvSpPr>
        <p:spPr>
          <a:xfrm>
            <a:off x="1408865" y="1579369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3"/>
                  <a:pt x="0" y="537"/>
                </a:cubicBezTo>
                <a:cubicBezTo>
                  <a:pt x="0" y="836"/>
                  <a:pt x="237" y="1073"/>
                  <a:pt x="531" y="1073"/>
                </a:cubicBezTo>
                <a:cubicBezTo>
                  <a:pt x="825" y="1073"/>
                  <a:pt x="1062" y="836"/>
                  <a:pt x="1062" y="537"/>
                </a:cubicBezTo>
                <a:cubicBezTo>
                  <a:pt x="1062" y="243"/>
                  <a:pt x="825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6" name="Google Shape;4846;p21"/>
          <p:cNvSpPr/>
          <p:nvPr/>
        </p:nvSpPr>
        <p:spPr>
          <a:xfrm>
            <a:off x="1244820" y="1442922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37" y="1"/>
                  <a:pt x="0" y="237"/>
                  <a:pt x="0" y="531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5" y="1067"/>
                  <a:pt x="1062" y="831"/>
                  <a:pt x="1062" y="531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7" name="Google Shape;4847;p21"/>
          <p:cNvSpPr/>
          <p:nvPr/>
        </p:nvSpPr>
        <p:spPr>
          <a:xfrm>
            <a:off x="220813" y="1579369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3"/>
                  <a:pt x="0" y="537"/>
                </a:cubicBezTo>
                <a:cubicBezTo>
                  <a:pt x="0" y="836"/>
                  <a:pt x="237" y="1073"/>
                  <a:pt x="531" y="1073"/>
                </a:cubicBezTo>
                <a:cubicBezTo>
                  <a:pt x="825" y="1073"/>
                  <a:pt x="1062" y="836"/>
                  <a:pt x="1062" y="537"/>
                </a:cubicBezTo>
                <a:cubicBezTo>
                  <a:pt x="1062" y="243"/>
                  <a:pt x="825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8" name="Google Shape;4848;p21"/>
          <p:cNvSpPr/>
          <p:nvPr/>
        </p:nvSpPr>
        <p:spPr>
          <a:xfrm>
            <a:off x="709826" y="1270973"/>
            <a:ext cx="100682" cy="127264"/>
          </a:xfrm>
          <a:custGeom>
            <a:avLst/>
            <a:gdLst/>
            <a:ahLst/>
            <a:cxnLst/>
            <a:rect l="l" t="t" r="r" b="b"/>
            <a:pathLst>
              <a:path w="3580" h="3617" extrusionOk="0">
                <a:moveTo>
                  <a:pt x="1787" y="1"/>
                </a:moveTo>
                <a:cubicBezTo>
                  <a:pt x="800" y="1"/>
                  <a:pt x="1" y="810"/>
                  <a:pt x="1" y="1808"/>
                </a:cubicBezTo>
                <a:cubicBezTo>
                  <a:pt x="1" y="2807"/>
                  <a:pt x="800" y="3616"/>
                  <a:pt x="1787" y="3616"/>
                </a:cubicBezTo>
                <a:cubicBezTo>
                  <a:pt x="2781" y="3616"/>
                  <a:pt x="3579" y="2807"/>
                  <a:pt x="3579" y="1808"/>
                </a:cubicBezTo>
                <a:cubicBezTo>
                  <a:pt x="3579" y="810"/>
                  <a:pt x="2781" y="1"/>
                  <a:pt x="178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9" name="Google Shape;4849;p21"/>
          <p:cNvSpPr/>
          <p:nvPr/>
        </p:nvSpPr>
        <p:spPr>
          <a:xfrm>
            <a:off x="991372" y="1417061"/>
            <a:ext cx="29727" cy="37542"/>
          </a:xfrm>
          <a:custGeom>
            <a:avLst/>
            <a:gdLst/>
            <a:ahLst/>
            <a:cxnLst/>
            <a:rect l="l" t="t" r="r" b="b"/>
            <a:pathLst>
              <a:path w="1057" h="1067" extrusionOk="0">
                <a:moveTo>
                  <a:pt x="531" y="0"/>
                </a:moveTo>
                <a:cubicBezTo>
                  <a:pt x="237" y="0"/>
                  <a:pt x="0" y="236"/>
                  <a:pt x="0" y="531"/>
                </a:cubicBezTo>
                <a:cubicBezTo>
                  <a:pt x="0" y="830"/>
                  <a:pt x="237" y="1067"/>
                  <a:pt x="531" y="1067"/>
                </a:cubicBezTo>
                <a:cubicBezTo>
                  <a:pt x="820" y="1067"/>
                  <a:pt x="1057" y="830"/>
                  <a:pt x="1057" y="531"/>
                </a:cubicBezTo>
                <a:cubicBezTo>
                  <a:pt x="1057" y="236"/>
                  <a:pt x="820" y="0"/>
                  <a:pt x="531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0" name="Google Shape;4850;p21"/>
          <p:cNvSpPr/>
          <p:nvPr/>
        </p:nvSpPr>
        <p:spPr>
          <a:xfrm>
            <a:off x="1468571" y="1398202"/>
            <a:ext cx="29867" cy="37542"/>
          </a:xfrm>
          <a:custGeom>
            <a:avLst/>
            <a:gdLst/>
            <a:ahLst/>
            <a:cxnLst/>
            <a:rect l="l" t="t" r="r" b="b"/>
            <a:pathLst>
              <a:path w="1062" h="1067" extrusionOk="0">
                <a:moveTo>
                  <a:pt x="531" y="0"/>
                </a:moveTo>
                <a:cubicBezTo>
                  <a:pt x="237" y="0"/>
                  <a:pt x="0" y="236"/>
                  <a:pt x="0" y="531"/>
                </a:cubicBezTo>
                <a:cubicBezTo>
                  <a:pt x="0" y="830"/>
                  <a:pt x="237" y="1067"/>
                  <a:pt x="531" y="1067"/>
                </a:cubicBezTo>
                <a:cubicBezTo>
                  <a:pt x="820" y="1067"/>
                  <a:pt x="1062" y="830"/>
                  <a:pt x="1062" y="531"/>
                </a:cubicBezTo>
                <a:cubicBezTo>
                  <a:pt x="1062" y="236"/>
                  <a:pt x="820" y="0"/>
                  <a:pt x="531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1" name="Google Shape;4851;p21"/>
          <p:cNvSpPr/>
          <p:nvPr/>
        </p:nvSpPr>
        <p:spPr>
          <a:xfrm>
            <a:off x="504102" y="1508753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2" y="1072"/>
                </a:cubicBezTo>
                <a:cubicBezTo>
                  <a:pt x="826" y="1072"/>
                  <a:pt x="1062" y="836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2" name="Google Shape;4852;p21"/>
          <p:cNvSpPr/>
          <p:nvPr/>
        </p:nvSpPr>
        <p:spPr>
          <a:xfrm>
            <a:off x="976437" y="1598229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43"/>
                  <a:pt x="1" y="537"/>
                </a:cubicBezTo>
                <a:cubicBezTo>
                  <a:pt x="1" y="836"/>
                  <a:pt x="237" y="1073"/>
                  <a:pt x="531" y="1073"/>
                </a:cubicBezTo>
                <a:cubicBezTo>
                  <a:pt x="820" y="1073"/>
                  <a:pt x="1062" y="836"/>
                  <a:pt x="1062" y="537"/>
                </a:cubicBezTo>
                <a:cubicBezTo>
                  <a:pt x="1062" y="243"/>
                  <a:pt x="820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3" name="Google Shape;4853;p21"/>
          <p:cNvSpPr txBox="1">
            <a:spLocks noGrp="1"/>
          </p:cNvSpPr>
          <p:nvPr>
            <p:ph type="title" idx="15"/>
          </p:nvPr>
        </p:nvSpPr>
        <p:spPr>
          <a:xfrm>
            <a:off x="3001312" y="380800"/>
            <a:ext cx="3801897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>
  <p:cSld name="CUSTOM_4">
    <p:spTree>
      <p:nvGrpSpPr>
        <p:cNvPr id="1" name="Shape 4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5" name="Google Shape;4855;p22"/>
          <p:cNvSpPr txBox="1">
            <a:spLocks noGrp="1"/>
          </p:cNvSpPr>
          <p:nvPr>
            <p:ph type="title" hasCustomPrompt="1"/>
          </p:nvPr>
        </p:nvSpPr>
        <p:spPr>
          <a:xfrm>
            <a:off x="3153101" y="3496250"/>
            <a:ext cx="3577212" cy="96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4856" name="Google Shape;4856;p22"/>
          <p:cNvSpPr txBox="1">
            <a:spLocks noGrp="1"/>
          </p:cNvSpPr>
          <p:nvPr>
            <p:ph type="subTitle" idx="1"/>
          </p:nvPr>
        </p:nvSpPr>
        <p:spPr>
          <a:xfrm flipH="1">
            <a:off x="2921502" y="4228061"/>
            <a:ext cx="4040249" cy="5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857" name="Google Shape;4857;p22"/>
          <p:cNvSpPr txBox="1">
            <a:spLocks noGrp="1"/>
          </p:cNvSpPr>
          <p:nvPr>
            <p:ph type="title" idx="2" hasCustomPrompt="1"/>
          </p:nvPr>
        </p:nvSpPr>
        <p:spPr>
          <a:xfrm>
            <a:off x="3630446" y="482850"/>
            <a:ext cx="2995957" cy="96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4858" name="Google Shape;4858;p22"/>
          <p:cNvSpPr txBox="1">
            <a:spLocks noGrp="1"/>
          </p:cNvSpPr>
          <p:nvPr>
            <p:ph type="subTitle" idx="3"/>
          </p:nvPr>
        </p:nvSpPr>
        <p:spPr>
          <a:xfrm flipH="1">
            <a:off x="3892778" y="1209950"/>
            <a:ext cx="2471533" cy="5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859" name="Google Shape;4859;p22"/>
          <p:cNvSpPr txBox="1">
            <a:spLocks noGrp="1"/>
          </p:cNvSpPr>
          <p:nvPr>
            <p:ph type="title" idx="4" hasCustomPrompt="1"/>
          </p:nvPr>
        </p:nvSpPr>
        <p:spPr>
          <a:xfrm>
            <a:off x="575500" y="1988925"/>
            <a:ext cx="3054946" cy="96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4860" name="Google Shape;4860;p22"/>
          <p:cNvSpPr txBox="1">
            <a:spLocks noGrp="1"/>
          </p:cNvSpPr>
          <p:nvPr>
            <p:ph type="subTitle" idx="5"/>
          </p:nvPr>
        </p:nvSpPr>
        <p:spPr>
          <a:xfrm flipH="1">
            <a:off x="646298" y="2728489"/>
            <a:ext cx="2913229" cy="5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861" name="Google Shape;4861;p22"/>
          <p:cNvSpPr/>
          <p:nvPr/>
        </p:nvSpPr>
        <p:spPr>
          <a:xfrm>
            <a:off x="6613440" y="2421803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42" y="1"/>
                  <a:pt x="1" y="242"/>
                  <a:pt x="1" y="537"/>
                </a:cubicBezTo>
                <a:cubicBezTo>
                  <a:pt x="1" y="831"/>
                  <a:pt x="242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2"/>
                  <a:pt x="826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2" name="Google Shape;4862;p22"/>
          <p:cNvSpPr/>
          <p:nvPr/>
        </p:nvSpPr>
        <p:spPr>
          <a:xfrm>
            <a:off x="6646992" y="2181631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42" y="1"/>
                  <a:pt x="0" y="237"/>
                  <a:pt x="0" y="537"/>
                </a:cubicBezTo>
                <a:cubicBezTo>
                  <a:pt x="0" y="831"/>
                  <a:pt x="242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3" name="Google Shape;4863;p22"/>
          <p:cNvSpPr/>
          <p:nvPr/>
        </p:nvSpPr>
        <p:spPr>
          <a:xfrm>
            <a:off x="6419697" y="2294610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6"/>
                  <a:pt x="237" y="1072"/>
                  <a:pt x="526" y="1072"/>
                </a:cubicBezTo>
                <a:cubicBezTo>
                  <a:pt x="820" y="1072"/>
                  <a:pt x="1057" y="836"/>
                  <a:pt x="1057" y="536"/>
                </a:cubicBezTo>
                <a:cubicBezTo>
                  <a:pt x="1057" y="242"/>
                  <a:pt x="820" y="0"/>
                  <a:pt x="526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4" name="Google Shape;4864;p22"/>
          <p:cNvSpPr/>
          <p:nvPr/>
        </p:nvSpPr>
        <p:spPr>
          <a:xfrm>
            <a:off x="6354366" y="1896527"/>
            <a:ext cx="100682" cy="127264"/>
          </a:xfrm>
          <a:custGeom>
            <a:avLst/>
            <a:gdLst/>
            <a:ahLst/>
            <a:cxnLst/>
            <a:rect l="l" t="t" r="r" b="b"/>
            <a:pathLst>
              <a:path w="3580" h="3617" extrusionOk="0">
                <a:moveTo>
                  <a:pt x="1793" y="1"/>
                </a:moveTo>
                <a:cubicBezTo>
                  <a:pt x="805" y="1"/>
                  <a:pt x="1" y="810"/>
                  <a:pt x="1" y="1808"/>
                </a:cubicBezTo>
                <a:cubicBezTo>
                  <a:pt x="1" y="2807"/>
                  <a:pt x="805" y="3616"/>
                  <a:pt x="1793" y="3616"/>
                </a:cubicBezTo>
                <a:cubicBezTo>
                  <a:pt x="2781" y="3616"/>
                  <a:pt x="3579" y="2807"/>
                  <a:pt x="3579" y="1808"/>
                </a:cubicBezTo>
                <a:cubicBezTo>
                  <a:pt x="3579" y="810"/>
                  <a:pt x="2781" y="1"/>
                  <a:pt x="1793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5" name="Google Shape;4865;p22"/>
          <p:cNvSpPr/>
          <p:nvPr/>
        </p:nvSpPr>
        <p:spPr>
          <a:xfrm>
            <a:off x="7170906" y="2421803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6" y="1"/>
                  <a:pt x="0" y="242"/>
                  <a:pt x="0" y="537"/>
                </a:cubicBezTo>
                <a:cubicBezTo>
                  <a:pt x="0" y="831"/>
                  <a:pt x="236" y="1073"/>
                  <a:pt x="531" y="1073"/>
                </a:cubicBezTo>
                <a:cubicBezTo>
                  <a:pt x="820" y="1073"/>
                  <a:pt x="1061" y="831"/>
                  <a:pt x="1061" y="537"/>
                </a:cubicBezTo>
                <a:cubicBezTo>
                  <a:pt x="1061" y="242"/>
                  <a:pt x="820" y="1"/>
                  <a:pt x="531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6" name="Google Shape;4866;p22"/>
          <p:cNvSpPr/>
          <p:nvPr/>
        </p:nvSpPr>
        <p:spPr>
          <a:xfrm>
            <a:off x="6489162" y="2720243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42" y="0"/>
                  <a:pt x="0" y="237"/>
                  <a:pt x="0" y="536"/>
                </a:cubicBezTo>
                <a:cubicBezTo>
                  <a:pt x="0" y="830"/>
                  <a:pt x="242" y="1072"/>
                  <a:pt x="531" y="1072"/>
                </a:cubicBezTo>
                <a:cubicBezTo>
                  <a:pt x="825" y="1072"/>
                  <a:pt x="1062" y="830"/>
                  <a:pt x="1062" y="536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7" name="Google Shape;4867;p22"/>
          <p:cNvSpPr/>
          <p:nvPr/>
        </p:nvSpPr>
        <p:spPr>
          <a:xfrm>
            <a:off x="6998733" y="2808064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6"/>
                  <a:pt x="237" y="1072"/>
                  <a:pt x="531" y="1072"/>
                </a:cubicBezTo>
                <a:cubicBezTo>
                  <a:pt x="825" y="1072"/>
                  <a:pt x="1062" y="836"/>
                  <a:pt x="1062" y="536"/>
                </a:cubicBezTo>
                <a:cubicBezTo>
                  <a:pt x="1062" y="242"/>
                  <a:pt x="825" y="0"/>
                  <a:pt x="531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8" name="Google Shape;4868;p22"/>
          <p:cNvSpPr/>
          <p:nvPr/>
        </p:nvSpPr>
        <p:spPr>
          <a:xfrm>
            <a:off x="6404764" y="3020124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26" y="1072"/>
                </a:cubicBezTo>
                <a:cubicBezTo>
                  <a:pt x="820" y="1072"/>
                  <a:pt x="1057" y="831"/>
                  <a:pt x="1057" y="536"/>
                </a:cubicBezTo>
                <a:cubicBezTo>
                  <a:pt x="1057" y="237"/>
                  <a:pt x="820" y="0"/>
                  <a:pt x="526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9" name="Google Shape;4869;p22"/>
          <p:cNvSpPr/>
          <p:nvPr/>
        </p:nvSpPr>
        <p:spPr>
          <a:xfrm>
            <a:off x="6661925" y="2594491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42" y="1"/>
                  <a:pt x="0" y="242"/>
                  <a:pt x="0" y="537"/>
                </a:cubicBezTo>
                <a:cubicBezTo>
                  <a:pt x="0" y="836"/>
                  <a:pt x="242" y="1073"/>
                  <a:pt x="531" y="1073"/>
                </a:cubicBezTo>
                <a:cubicBezTo>
                  <a:pt x="825" y="1073"/>
                  <a:pt x="1062" y="836"/>
                  <a:pt x="1062" y="537"/>
                </a:cubicBezTo>
                <a:cubicBezTo>
                  <a:pt x="1062" y="242"/>
                  <a:pt x="825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0" name="Google Shape;4870;p22"/>
          <p:cNvSpPr/>
          <p:nvPr/>
        </p:nvSpPr>
        <p:spPr>
          <a:xfrm>
            <a:off x="6931631" y="3090741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3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43"/>
                  <a:pt x="825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1" name="Google Shape;4871;p22"/>
          <p:cNvSpPr/>
          <p:nvPr/>
        </p:nvSpPr>
        <p:spPr>
          <a:xfrm>
            <a:off x="6837191" y="2739102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0"/>
                  <a:pt x="237" y="1072"/>
                  <a:pt x="531" y="1072"/>
                </a:cubicBezTo>
                <a:cubicBezTo>
                  <a:pt x="825" y="1072"/>
                  <a:pt x="1062" y="830"/>
                  <a:pt x="1062" y="536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2" name="Google Shape;4872;p22"/>
          <p:cNvSpPr/>
          <p:nvPr/>
        </p:nvSpPr>
        <p:spPr>
          <a:xfrm>
            <a:off x="6345057" y="2556984"/>
            <a:ext cx="29896" cy="37542"/>
          </a:xfrm>
          <a:custGeom>
            <a:avLst/>
            <a:gdLst/>
            <a:ahLst/>
            <a:cxnLst/>
            <a:rect l="l" t="t" r="r" b="b"/>
            <a:pathLst>
              <a:path w="1063" h="1067" extrusionOk="0">
                <a:moveTo>
                  <a:pt x="531" y="0"/>
                </a:moveTo>
                <a:cubicBezTo>
                  <a:pt x="237" y="0"/>
                  <a:pt x="1" y="237"/>
                  <a:pt x="1" y="531"/>
                </a:cubicBezTo>
                <a:cubicBezTo>
                  <a:pt x="1" y="830"/>
                  <a:pt x="237" y="1067"/>
                  <a:pt x="531" y="1067"/>
                </a:cubicBezTo>
                <a:cubicBezTo>
                  <a:pt x="826" y="1067"/>
                  <a:pt x="1062" y="830"/>
                  <a:pt x="1062" y="531"/>
                </a:cubicBezTo>
                <a:cubicBezTo>
                  <a:pt x="1062" y="237"/>
                  <a:pt x="826" y="0"/>
                  <a:pt x="5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3" name="Google Shape;4873;p22"/>
          <p:cNvSpPr/>
          <p:nvPr/>
        </p:nvSpPr>
        <p:spPr>
          <a:xfrm>
            <a:off x="6419697" y="3316875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1"/>
                  <a:pt x="237" y="1073"/>
                  <a:pt x="526" y="1073"/>
                </a:cubicBezTo>
                <a:cubicBezTo>
                  <a:pt x="820" y="1073"/>
                  <a:pt x="1057" y="831"/>
                  <a:pt x="1057" y="537"/>
                </a:cubicBezTo>
                <a:cubicBezTo>
                  <a:pt x="1057" y="242"/>
                  <a:pt x="820" y="1"/>
                  <a:pt x="52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4" name="Google Shape;4874;p22"/>
          <p:cNvSpPr/>
          <p:nvPr/>
        </p:nvSpPr>
        <p:spPr>
          <a:xfrm>
            <a:off x="7214919" y="3020124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43" y="0"/>
                  <a:pt x="1" y="237"/>
                  <a:pt x="1" y="536"/>
                </a:cubicBezTo>
                <a:cubicBezTo>
                  <a:pt x="1" y="831"/>
                  <a:pt x="243" y="1072"/>
                  <a:pt x="532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5" name="Google Shape;4875;p22"/>
          <p:cNvSpPr/>
          <p:nvPr/>
        </p:nvSpPr>
        <p:spPr>
          <a:xfrm>
            <a:off x="7094493" y="2575632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3"/>
                  <a:pt x="0" y="537"/>
                </a:cubicBezTo>
                <a:cubicBezTo>
                  <a:pt x="0" y="836"/>
                  <a:pt x="237" y="1073"/>
                  <a:pt x="531" y="1073"/>
                </a:cubicBezTo>
                <a:cubicBezTo>
                  <a:pt x="820" y="1073"/>
                  <a:pt x="1062" y="836"/>
                  <a:pt x="1062" y="537"/>
                </a:cubicBezTo>
                <a:cubicBezTo>
                  <a:pt x="1062" y="243"/>
                  <a:pt x="820" y="1"/>
                  <a:pt x="531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6" name="Google Shape;4876;p22"/>
          <p:cNvSpPr/>
          <p:nvPr/>
        </p:nvSpPr>
        <p:spPr>
          <a:xfrm>
            <a:off x="6661925" y="3038984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42" y="0"/>
                  <a:pt x="0" y="237"/>
                  <a:pt x="0" y="536"/>
                </a:cubicBezTo>
                <a:cubicBezTo>
                  <a:pt x="0" y="831"/>
                  <a:pt x="242" y="1072"/>
                  <a:pt x="531" y="1072"/>
                </a:cubicBezTo>
                <a:cubicBezTo>
                  <a:pt x="825" y="1072"/>
                  <a:pt x="1062" y="831"/>
                  <a:pt x="1062" y="536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7" name="Google Shape;4877;p22"/>
          <p:cNvSpPr/>
          <p:nvPr/>
        </p:nvSpPr>
        <p:spPr>
          <a:xfrm>
            <a:off x="7244786" y="2720243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0"/>
                  <a:pt x="237" y="1072"/>
                  <a:pt x="531" y="1072"/>
                </a:cubicBezTo>
                <a:cubicBezTo>
                  <a:pt x="825" y="1072"/>
                  <a:pt x="1062" y="830"/>
                  <a:pt x="1062" y="536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8" name="Google Shape;4878;p22"/>
          <p:cNvSpPr/>
          <p:nvPr/>
        </p:nvSpPr>
        <p:spPr>
          <a:xfrm>
            <a:off x="6924235" y="2594491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6"/>
                  <a:pt x="237" y="1073"/>
                  <a:pt x="531" y="1073"/>
                </a:cubicBezTo>
                <a:cubicBezTo>
                  <a:pt x="820" y="1073"/>
                  <a:pt x="1057" y="836"/>
                  <a:pt x="1057" y="537"/>
                </a:cubicBezTo>
                <a:cubicBezTo>
                  <a:pt x="1057" y="242"/>
                  <a:pt x="820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9" name="Google Shape;4879;p22"/>
          <p:cNvSpPr/>
          <p:nvPr/>
        </p:nvSpPr>
        <p:spPr>
          <a:xfrm>
            <a:off x="5860460" y="2200490"/>
            <a:ext cx="29755" cy="37578"/>
          </a:xfrm>
          <a:custGeom>
            <a:avLst/>
            <a:gdLst/>
            <a:ahLst/>
            <a:cxnLst/>
            <a:rect l="l" t="t" r="r" b="b"/>
            <a:pathLst>
              <a:path w="1058" h="1068" extrusionOk="0">
                <a:moveTo>
                  <a:pt x="526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7"/>
                  <a:pt x="526" y="1067"/>
                </a:cubicBezTo>
                <a:cubicBezTo>
                  <a:pt x="821" y="1067"/>
                  <a:pt x="1057" y="831"/>
                  <a:pt x="1057" y="537"/>
                </a:cubicBezTo>
                <a:cubicBezTo>
                  <a:pt x="1057" y="237"/>
                  <a:pt x="821" y="1"/>
                  <a:pt x="526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0" name="Google Shape;4880;p22"/>
          <p:cNvSpPr/>
          <p:nvPr/>
        </p:nvSpPr>
        <p:spPr>
          <a:xfrm>
            <a:off x="4857461" y="1922599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42" y="1"/>
                  <a:pt x="0" y="237"/>
                  <a:pt x="0" y="531"/>
                </a:cubicBezTo>
                <a:cubicBezTo>
                  <a:pt x="0" y="831"/>
                  <a:pt x="242" y="1067"/>
                  <a:pt x="531" y="1067"/>
                </a:cubicBezTo>
                <a:cubicBezTo>
                  <a:pt x="825" y="1067"/>
                  <a:pt x="1062" y="831"/>
                  <a:pt x="1062" y="531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1" name="Google Shape;4881;p22"/>
          <p:cNvSpPr/>
          <p:nvPr/>
        </p:nvSpPr>
        <p:spPr>
          <a:xfrm>
            <a:off x="4410100" y="2181631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2" name="Google Shape;4882;p22"/>
          <p:cNvSpPr/>
          <p:nvPr/>
        </p:nvSpPr>
        <p:spPr>
          <a:xfrm>
            <a:off x="5664073" y="1979000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6"/>
                  <a:pt x="237" y="1072"/>
                  <a:pt x="531" y="1072"/>
                </a:cubicBezTo>
                <a:cubicBezTo>
                  <a:pt x="820" y="1072"/>
                  <a:pt x="1062" y="836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3" name="Google Shape;4883;p22"/>
          <p:cNvSpPr/>
          <p:nvPr/>
        </p:nvSpPr>
        <p:spPr>
          <a:xfrm>
            <a:off x="6181012" y="2125053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1"/>
                  <a:pt x="237" y="1073"/>
                  <a:pt x="532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2"/>
                  <a:pt x="826" y="1"/>
                  <a:pt x="532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4" name="Google Shape;4884;p22"/>
          <p:cNvSpPr/>
          <p:nvPr/>
        </p:nvSpPr>
        <p:spPr>
          <a:xfrm>
            <a:off x="5278780" y="2370046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5" name="Google Shape;4885;p22"/>
          <p:cNvSpPr/>
          <p:nvPr/>
        </p:nvSpPr>
        <p:spPr>
          <a:xfrm>
            <a:off x="4808975" y="2238208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42" y="1"/>
                  <a:pt x="0" y="237"/>
                  <a:pt x="0" y="537"/>
                </a:cubicBezTo>
                <a:cubicBezTo>
                  <a:pt x="0" y="831"/>
                  <a:pt x="242" y="1067"/>
                  <a:pt x="531" y="1067"/>
                </a:cubicBezTo>
                <a:cubicBezTo>
                  <a:pt x="825" y="1067"/>
                  <a:pt x="1062" y="831"/>
                  <a:pt x="1062" y="537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6" name="Google Shape;4886;p22"/>
          <p:cNvSpPr/>
          <p:nvPr/>
        </p:nvSpPr>
        <p:spPr>
          <a:xfrm>
            <a:off x="5037762" y="2200490"/>
            <a:ext cx="29727" cy="37578"/>
          </a:xfrm>
          <a:custGeom>
            <a:avLst/>
            <a:gdLst/>
            <a:ahLst/>
            <a:cxnLst/>
            <a:rect l="l" t="t" r="r" b="b"/>
            <a:pathLst>
              <a:path w="1057" h="1068" extrusionOk="0">
                <a:moveTo>
                  <a:pt x="526" y="1"/>
                </a:moveTo>
                <a:cubicBezTo>
                  <a:pt x="236" y="1"/>
                  <a:pt x="0" y="237"/>
                  <a:pt x="0" y="537"/>
                </a:cubicBezTo>
                <a:cubicBezTo>
                  <a:pt x="0" y="831"/>
                  <a:pt x="236" y="1067"/>
                  <a:pt x="526" y="1067"/>
                </a:cubicBezTo>
                <a:cubicBezTo>
                  <a:pt x="820" y="1067"/>
                  <a:pt x="1056" y="831"/>
                  <a:pt x="1056" y="537"/>
                </a:cubicBezTo>
                <a:cubicBezTo>
                  <a:pt x="1056" y="237"/>
                  <a:pt x="820" y="1"/>
                  <a:pt x="52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7" name="Google Shape;4887;p22"/>
          <p:cNvSpPr/>
          <p:nvPr/>
        </p:nvSpPr>
        <p:spPr>
          <a:xfrm>
            <a:off x="6009599" y="1941458"/>
            <a:ext cx="29727" cy="37578"/>
          </a:xfrm>
          <a:custGeom>
            <a:avLst/>
            <a:gdLst/>
            <a:ahLst/>
            <a:cxnLst/>
            <a:rect l="l" t="t" r="r" b="b"/>
            <a:pathLst>
              <a:path w="1057" h="1068" extrusionOk="0">
                <a:moveTo>
                  <a:pt x="526" y="1"/>
                </a:moveTo>
                <a:cubicBezTo>
                  <a:pt x="237" y="1"/>
                  <a:pt x="0" y="237"/>
                  <a:pt x="0" y="531"/>
                </a:cubicBezTo>
                <a:cubicBezTo>
                  <a:pt x="0" y="831"/>
                  <a:pt x="237" y="1067"/>
                  <a:pt x="526" y="1067"/>
                </a:cubicBezTo>
                <a:cubicBezTo>
                  <a:pt x="820" y="1067"/>
                  <a:pt x="1056" y="831"/>
                  <a:pt x="1056" y="531"/>
                </a:cubicBezTo>
                <a:cubicBezTo>
                  <a:pt x="1056" y="237"/>
                  <a:pt x="820" y="1"/>
                  <a:pt x="52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8" name="Google Shape;4888;p22"/>
          <p:cNvSpPr/>
          <p:nvPr/>
        </p:nvSpPr>
        <p:spPr>
          <a:xfrm>
            <a:off x="4615234" y="2080333"/>
            <a:ext cx="29727" cy="37718"/>
          </a:xfrm>
          <a:custGeom>
            <a:avLst/>
            <a:gdLst/>
            <a:ahLst/>
            <a:cxnLst/>
            <a:rect l="l" t="t" r="r" b="b"/>
            <a:pathLst>
              <a:path w="1057" h="1072" extrusionOk="0">
                <a:moveTo>
                  <a:pt x="526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0"/>
                  <a:pt x="237" y="1072"/>
                  <a:pt x="526" y="1072"/>
                </a:cubicBezTo>
                <a:cubicBezTo>
                  <a:pt x="820" y="1072"/>
                  <a:pt x="1057" y="830"/>
                  <a:pt x="1057" y="536"/>
                </a:cubicBezTo>
                <a:cubicBezTo>
                  <a:pt x="1057" y="242"/>
                  <a:pt x="820" y="0"/>
                  <a:pt x="5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9" name="Google Shape;4889;p22"/>
          <p:cNvSpPr/>
          <p:nvPr/>
        </p:nvSpPr>
        <p:spPr>
          <a:xfrm>
            <a:off x="5134704" y="1877843"/>
            <a:ext cx="29727" cy="37578"/>
          </a:xfrm>
          <a:custGeom>
            <a:avLst/>
            <a:gdLst/>
            <a:ahLst/>
            <a:cxnLst/>
            <a:rect l="l" t="t" r="r" b="b"/>
            <a:pathLst>
              <a:path w="1057" h="1068" extrusionOk="0">
                <a:moveTo>
                  <a:pt x="526" y="1"/>
                </a:moveTo>
                <a:cubicBezTo>
                  <a:pt x="237" y="1"/>
                  <a:pt x="0" y="237"/>
                  <a:pt x="0" y="532"/>
                </a:cubicBezTo>
                <a:cubicBezTo>
                  <a:pt x="0" y="831"/>
                  <a:pt x="237" y="1068"/>
                  <a:pt x="526" y="1068"/>
                </a:cubicBezTo>
                <a:cubicBezTo>
                  <a:pt x="820" y="1068"/>
                  <a:pt x="1056" y="831"/>
                  <a:pt x="1056" y="532"/>
                </a:cubicBezTo>
                <a:cubicBezTo>
                  <a:pt x="1056" y="237"/>
                  <a:pt x="820" y="1"/>
                  <a:pt x="526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0" name="Google Shape;4890;p22"/>
          <p:cNvSpPr/>
          <p:nvPr/>
        </p:nvSpPr>
        <p:spPr>
          <a:xfrm>
            <a:off x="5532230" y="2402944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43" y="1"/>
                  <a:pt x="1" y="242"/>
                  <a:pt x="1" y="537"/>
                </a:cubicBezTo>
                <a:cubicBezTo>
                  <a:pt x="1" y="836"/>
                  <a:pt x="243" y="1073"/>
                  <a:pt x="532" y="1073"/>
                </a:cubicBezTo>
                <a:cubicBezTo>
                  <a:pt x="826" y="1073"/>
                  <a:pt x="1062" y="836"/>
                  <a:pt x="1062" y="537"/>
                </a:cubicBezTo>
                <a:cubicBezTo>
                  <a:pt x="1062" y="242"/>
                  <a:pt x="826" y="1"/>
                  <a:pt x="532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1" name="Google Shape;4891;p22"/>
          <p:cNvSpPr/>
          <p:nvPr/>
        </p:nvSpPr>
        <p:spPr>
          <a:xfrm>
            <a:off x="4117474" y="1896527"/>
            <a:ext cx="100682" cy="127264"/>
          </a:xfrm>
          <a:custGeom>
            <a:avLst/>
            <a:gdLst/>
            <a:ahLst/>
            <a:cxnLst/>
            <a:rect l="l" t="t" r="r" b="b"/>
            <a:pathLst>
              <a:path w="3580" h="3617" extrusionOk="0">
                <a:moveTo>
                  <a:pt x="1788" y="1"/>
                </a:moveTo>
                <a:cubicBezTo>
                  <a:pt x="800" y="1"/>
                  <a:pt x="1" y="810"/>
                  <a:pt x="1" y="1808"/>
                </a:cubicBezTo>
                <a:cubicBezTo>
                  <a:pt x="1" y="2807"/>
                  <a:pt x="800" y="3616"/>
                  <a:pt x="1788" y="3616"/>
                </a:cubicBezTo>
                <a:cubicBezTo>
                  <a:pt x="2775" y="3616"/>
                  <a:pt x="3579" y="2807"/>
                  <a:pt x="3579" y="1808"/>
                </a:cubicBezTo>
                <a:cubicBezTo>
                  <a:pt x="3579" y="810"/>
                  <a:pt x="2775" y="1"/>
                  <a:pt x="1788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2" name="Google Shape;4892;p22"/>
          <p:cNvSpPr/>
          <p:nvPr/>
        </p:nvSpPr>
        <p:spPr>
          <a:xfrm>
            <a:off x="5258251" y="2016719"/>
            <a:ext cx="100654" cy="127229"/>
          </a:xfrm>
          <a:custGeom>
            <a:avLst/>
            <a:gdLst/>
            <a:ahLst/>
            <a:cxnLst/>
            <a:rect l="l" t="t" r="r" b="b"/>
            <a:pathLst>
              <a:path w="3579" h="3616" extrusionOk="0">
                <a:moveTo>
                  <a:pt x="1792" y="0"/>
                </a:moveTo>
                <a:cubicBezTo>
                  <a:pt x="804" y="0"/>
                  <a:pt x="0" y="810"/>
                  <a:pt x="0" y="1808"/>
                </a:cubicBezTo>
                <a:cubicBezTo>
                  <a:pt x="0" y="2806"/>
                  <a:pt x="804" y="3616"/>
                  <a:pt x="1792" y="3616"/>
                </a:cubicBezTo>
                <a:cubicBezTo>
                  <a:pt x="2780" y="3616"/>
                  <a:pt x="3579" y="2806"/>
                  <a:pt x="3579" y="1808"/>
                </a:cubicBezTo>
                <a:cubicBezTo>
                  <a:pt x="3579" y="810"/>
                  <a:pt x="2780" y="0"/>
                  <a:pt x="179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3" name="Google Shape;4893;p22"/>
          <p:cNvSpPr/>
          <p:nvPr/>
        </p:nvSpPr>
        <p:spPr>
          <a:xfrm>
            <a:off x="5532230" y="2162772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43" y="1"/>
                  <a:pt x="1" y="242"/>
                  <a:pt x="1" y="537"/>
                </a:cubicBezTo>
                <a:cubicBezTo>
                  <a:pt x="1" y="831"/>
                  <a:pt x="243" y="1073"/>
                  <a:pt x="532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2"/>
                  <a:pt x="826" y="1"/>
                  <a:pt x="532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4" name="Google Shape;4894;p22"/>
          <p:cNvSpPr/>
          <p:nvPr/>
        </p:nvSpPr>
        <p:spPr>
          <a:xfrm>
            <a:off x="4346709" y="1941458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37" y="1"/>
                  <a:pt x="0" y="237"/>
                  <a:pt x="0" y="531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5" y="1067"/>
                  <a:pt x="1062" y="831"/>
                  <a:pt x="1062" y="531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5" name="Google Shape;4895;p22"/>
          <p:cNvSpPr/>
          <p:nvPr/>
        </p:nvSpPr>
        <p:spPr>
          <a:xfrm>
            <a:off x="4933845" y="2421803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43" y="1"/>
                  <a:pt x="1" y="242"/>
                  <a:pt x="1" y="537"/>
                </a:cubicBezTo>
                <a:cubicBezTo>
                  <a:pt x="1" y="831"/>
                  <a:pt x="243" y="1073"/>
                  <a:pt x="532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2"/>
                  <a:pt x="826" y="1"/>
                  <a:pt x="532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6" name="Google Shape;4896;p22"/>
          <p:cNvSpPr/>
          <p:nvPr/>
        </p:nvSpPr>
        <p:spPr>
          <a:xfrm>
            <a:off x="6069137" y="2313469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2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7" name="Google Shape;4897;p22"/>
          <p:cNvSpPr/>
          <p:nvPr/>
        </p:nvSpPr>
        <p:spPr>
          <a:xfrm>
            <a:off x="5770914" y="2440663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2"/>
                  <a:pt x="826" y="1"/>
                  <a:pt x="531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8" name="Google Shape;4898;p22"/>
          <p:cNvSpPr/>
          <p:nvPr/>
        </p:nvSpPr>
        <p:spPr>
          <a:xfrm>
            <a:off x="4600300" y="2351187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0" y="1072"/>
                  <a:pt x="1057" y="831"/>
                  <a:pt x="1057" y="536"/>
                </a:cubicBezTo>
                <a:cubicBezTo>
                  <a:pt x="1057" y="242"/>
                  <a:pt x="820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9" name="Google Shape;4899;p22"/>
          <p:cNvSpPr/>
          <p:nvPr/>
        </p:nvSpPr>
        <p:spPr>
          <a:xfrm>
            <a:off x="6225813" y="2440663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6" y="1"/>
                  <a:pt x="0" y="242"/>
                  <a:pt x="0" y="537"/>
                </a:cubicBezTo>
                <a:cubicBezTo>
                  <a:pt x="0" y="831"/>
                  <a:pt x="236" y="1073"/>
                  <a:pt x="531" y="1073"/>
                </a:cubicBezTo>
                <a:cubicBezTo>
                  <a:pt x="820" y="1073"/>
                  <a:pt x="1062" y="831"/>
                  <a:pt x="1062" y="537"/>
                </a:cubicBezTo>
                <a:cubicBezTo>
                  <a:pt x="1062" y="242"/>
                  <a:pt x="820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0" name="Google Shape;4900;p22"/>
          <p:cNvSpPr/>
          <p:nvPr/>
        </p:nvSpPr>
        <p:spPr>
          <a:xfrm>
            <a:off x="4761840" y="2808064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6"/>
                  <a:pt x="237" y="1072"/>
                  <a:pt x="531" y="1072"/>
                </a:cubicBezTo>
                <a:cubicBezTo>
                  <a:pt x="820" y="1072"/>
                  <a:pt x="1062" y="836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1" name="Google Shape;4901;p22"/>
          <p:cNvSpPr/>
          <p:nvPr/>
        </p:nvSpPr>
        <p:spPr>
          <a:xfrm>
            <a:off x="5330949" y="3128459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2" name="Google Shape;4902;p22"/>
          <p:cNvSpPr/>
          <p:nvPr/>
        </p:nvSpPr>
        <p:spPr>
          <a:xfrm>
            <a:off x="5368355" y="2594491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6"/>
                  <a:pt x="237" y="1073"/>
                  <a:pt x="526" y="1073"/>
                </a:cubicBezTo>
                <a:cubicBezTo>
                  <a:pt x="820" y="1073"/>
                  <a:pt x="1056" y="836"/>
                  <a:pt x="1056" y="537"/>
                </a:cubicBezTo>
                <a:cubicBezTo>
                  <a:pt x="1056" y="242"/>
                  <a:pt x="820" y="1"/>
                  <a:pt x="526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3" name="Google Shape;4903;p22"/>
          <p:cNvSpPr/>
          <p:nvPr/>
        </p:nvSpPr>
        <p:spPr>
          <a:xfrm>
            <a:off x="5882789" y="3090741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3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0" y="1073"/>
                  <a:pt x="1062" y="831"/>
                  <a:pt x="1062" y="537"/>
                </a:cubicBezTo>
                <a:cubicBezTo>
                  <a:pt x="1062" y="243"/>
                  <a:pt x="820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4" name="Google Shape;4904;p22"/>
          <p:cNvSpPr/>
          <p:nvPr/>
        </p:nvSpPr>
        <p:spPr>
          <a:xfrm>
            <a:off x="6024504" y="2575632"/>
            <a:ext cx="29755" cy="37754"/>
          </a:xfrm>
          <a:custGeom>
            <a:avLst/>
            <a:gdLst/>
            <a:ahLst/>
            <a:cxnLst/>
            <a:rect l="l" t="t" r="r" b="b"/>
            <a:pathLst>
              <a:path w="1058" h="1073" extrusionOk="0">
                <a:moveTo>
                  <a:pt x="526" y="1"/>
                </a:moveTo>
                <a:cubicBezTo>
                  <a:pt x="237" y="1"/>
                  <a:pt x="1" y="243"/>
                  <a:pt x="1" y="537"/>
                </a:cubicBezTo>
                <a:cubicBezTo>
                  <a:pt x="1" y="836"/>
                  <a:pt x="237" y="1073"/>
                  <a:pt x="526" y="1073"/>
                </a:cubicBezTo>
                <a:cubicBezTo>
                  <a:pt x="821" y="1073"/>
                  <a:pt x="1057" y="836"/>
                  <a:pt x="1057" y="537"/>
                </a:cubicBezTo>
                <a:cubicBezTo>
                  <a:pt x="1057" y="243"/>
                  <a:pt x="821" y="1"/>
                  <a:pt x="526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5" name="Google Shape;4905;p22"/>
          <p:cNvSpPr/>
          <p:nvPr/>
        </p:nvSpPr>
        <p:spPr>
          <a:xfrm>
            <a:off x="4533197" y="3298016"/>
            <a:ext cx="29755" cy="37754"/>
          </a:xfrm>
          <a:custGeom>
            <a:avLst/>
            <a:gdLst/>
            <a:ahLst/>
            <a:cxnLst/>
            <a:rect l="l" t="t" r="r" b="b"/>
            <a:pathLst>
              <a:path w="1058" h="1073" extrusionOk="0">
                <a:moveTo>
                  <a:pt x="532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1"/>
                  <a:pt x="237" y="1073"/>
                  <a:pt x="532" y="1073"/>
                </a:cubicBezTo>
                <a:cubicBezTo>
                  <a:pt x="821" y="1073"/>
                  <a:pt x="1057" y="831"/>
                  <a:pt x="1057" y="537"/>
                </a:cubicBezTo>
                <a:cubicBezTo>
                  <a:pt x="1057" y="242"/>
                  <a:pt x="821" y="1"/>
                  <a:pt x="532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6" name="Google Shape;4906;p22"/>
          <p:cNvSpPr/>
          <p:nvPr/>
        </p:nvSpPr>
        <p:spPr>
          <a:xfrm>
            <a:off x="5718745" y="2954117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0" y="1072"/>
                  <a:pt x="1062" y="831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7" name="Google Shape;4907;p22"/>
          <p:cNvSpPr/>
          <p:nvPr/>
        </p:nvSpPr>
        <p:spPr>
          <a:xfrm>
            <a:off x="4167730" y="3020124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37"/>
                  <a:pt x="826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8" name="Google Shape;4908;p22"/>
          <p:cNvSpPr/>
          <p:nvPr/>
        </p:nvSpPr>
        <p:spPr>
          <a:xfrm>
            <a:off x="4425033" y="2594491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6"/>
                  <a:pt x="237" y="1073"/>
                  <a:pt x="531" y="1073"/>
                </a:cubicBezTo>
                <a:cubicBezTo>
                  <a:pt x="825" y="1073"/>
                  <a:pt x="1062" y="836"/>
                  <a:pt x="1062" y="537"/>
                </a:cubicBezTo>
                <a:cubicBezTo>
                  <a:pt x="1062" y="242"/>
                  <a:pt x="825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9" name="Google Shape;4909;p22"/>
          <p:cNvSpPr/>
          <p:nvPr/>
        </p:nvSpPr>
        <p:spPr>
          <a:xfrm>
            <a:off x="4694739" y="3090741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1"/>
                </a:moveTo>
                <a:cubicBezTo>
                  <a:pt x="237" y="1"/>
                  <a:pt x="0" y="243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0" y="1073"/>
                  <a:pt x="1057" y="831"/>
                  <a:pt x="1057" y="537"/>
                </a:cubicBezTo>
                <a:cubicBezTo>
                  <a:pt x="1057" y="243"/>
                  <a:pt x="820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0" name="Google Shape;4910;p22"/>
          <p:cNvSpPr/>
          <p:nvPr/>
        </p:nvSpPr>
        <p:spPr>
          <a:xfrm>
            <a:off x="5830622" y="2701383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0"/>
                  <a:pt x="237" y="1072"/>
                  <a:pt x="531" y="1072"/>
                </a:cubicBezTo>
                <a:cubicBezTo>
                  <a:pt x="820" y="1072"/>
                  <a:pt x="1057" y="830"/>
                  <a:pt x="1057" y="536"/>
                </a:cubicBezTo>
                <a:cubicBezTo>
                  <a:pt x="1057" y="237"/>
                  <a:pt x="820" y="0"/>
                  <a:pt x="5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1" name="Google Shape;4911;p22"/>
          <p:cNvSpPr/>
          <p:nvPr/>
        </p:nvSpPr>
        <p:spPr>
          <a:xfrm>
            <a:off x="6039298" y="3147318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42" y="1"/>
                  <a:pt x="0" y="237"/>
                  <a:pt x="0" y="537"/>
                </a:cubicBezTo>
                <a:cubicBezTo>
                  <a:pt x="0" y="831"/>
                  <a:pt x="242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2" name="Google Shape;4912;p22"/>
          <p:cNvSpPr/>
          <p:nvPr/>
        </p:nvSpPr>
        <p:spPr>
          <a:xfrm>
            <a:off x="5591936" y="3203720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6"/>
                  <a:pt x="237" y="1073"/>
                  <a:pt x="532" y="1073"/>
                </a:cubicBezTo>
                <a:cubicBezTo>
                  <a:pt x="826" y="1073"/>
                  <a:pt x="1062" y="836"/>
                  <a:pt x="1062" y="537"/>
                </a:cubicBezTo>
                <a:cubicBezTo>
                  <a:pt x="1062" y="242"/>
                  <a:pt x="826" y="1"/>
                  <a:pt x="5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3" name="Google Shape;4913;p22"/>
          <p:cNvSpPr/>
          <p:nvPr/>
        </p:nvSpPr>
        <p:spPr>
          <a:xfrm>
            <a:off x="4600300" y="2739102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0"/>
                  <a:pt x="237" y="1072"/>
                  <a:pt x="531" y="1072"/>
                </a:cubicBezTo>
                <a:cubicBezTo>
                  <a:pt x="820" y="1072"/>
                  <a:pt x="1057" y="830"/>
                  <a:pt x="1057" y="536"/>
                </a:cubicBezTo>
                <a:cubicBezTo>
                  <a:pt x="1057" y="237"/>
                  <a:pt x="820" y="0"/>
                  <a:pt x="5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4" name="Google Shape;4914;p22"/>
          <p:cNvSpPr/>
          <p:nvPr/>
        </p:nvSpPr>
        <p:spPr>
          <a:xfrm>
            <a:off x="4182665" y="3316875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42"/>
                  <a:pt x="825" y="1"/>
                  <a:pt x="5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5" name="Google Shape;4915;p22"/>
          <p:cNvSpPr/>
          <p:nvPr/>
        </p:nvSpPr>
        <p:spPr>
          <a:xfrm>
            <a:off x="6084070" y="3364023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6" y="1072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6" name="Google Shape;4916;p22"/>
          <p:cNvSpPr/>
          <p:nvPr/>
        </p:nvSpPr>
        <p:spPr>
          <a:xfrm>
            <a:off x="6138152" y="2909362"/>
            <a:ext cx="100682" cy="127264"/>
          </a:xfrm>
          <a:custGeom>
            <a:avLst/>
            <a:gdLst/>
            <a:ahLst/>
            <a:cxnLst/>
            <a:rect l="l" t="t" r="r" b="b"/>
            <a:pathLst>
              <a:path w="3580" h="3617" extrusionOk="0">
                <a:moveTo>
                  <a:pt x="1793" y="1"/>
                </a:moveTo>
                <a:cubicBezTo>
                  <a:pt x="800" y="1"/>
                  <a:pt x="1" y="810"/>
                  <a:pt x="1" y="1808"/>
                </a:cubicBezTo>
                <a:cubicBezTo>
                  <a:pt x="1" y="2807"/>
                  <a:pt x="800" y="3616"/>
                  <a:pt x="1793" y="3616"/>
                </a:cubicBezTo>
                <a:cubicBezTo>
                  <a:pt x="2781" y="3616"/>
                  <a:pt x="3579" y="2807"/>
                  <a:pt x="3579" y="1808"/>
                </a:cubicBezTo>
                <a:cubicBezTo>
                  <a:pt x="3579" y="810"/>
                  <a:pt x="2781" y="1"/>
                  <a:pt x="1793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7" name="Google Shape;4917;p22"/>
          <p:cNvSpPr/>
          <p:nvPr/>
        </p:nvSpPr>
        <p:spPr>
          <a:xfrm>
            <a:off x="5183751" y="2782170"/>
            <a:ext cx="100682" cy="127229"/>
          </a:xfrm>
          <a:custGeom>
            <a:avLst/>
            <a:gdLst/>
            <a:ahLst/>
            <a:cxnLst/>
            <a:rect l="l" t="t" r="r" b="b"/>
            <a:pathLst>
              <a:path w="3580" h="3616" extrusionOk="0">
                <a:moveTo>
                  <a:pt x="1788" y="0"/>
                </a:moveTo>
                <a:cubicBezTo>
                  <a:pt x="800" y="0"/>
                  <a:pt x="1" y="810"/>
                  <a:pt x="1" y="1808"/>
                </a:cubicBezTo>
                <a:cubicBezTo>
                  <a:pt x="1" y="2807"/>
                  <a:pt x="800" y="3616"/>
                  <a:pt x="1788" y="3616"/>
                </a:cubicBezTo>
                <a:cubicBezTo>
                  <a:pt x="2775" y="3616"/>
                  <a:pt x="3579" y="2807"/>
                  <a:pt x="3579" y="1808"/>
                </a:cubicBezTo>
                <a:cubicBezTo>
                  <a:pt x="3579" y="810"/>
                  <a:pt x="2775" y="0"/>
                  <a:pt x="17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8" name="Google Shape;4918;p22"/>
          <p:cNvSpPr/>
          <p:nvPr/>
        </p:nvSpPr>
        <p:spPr>
          <a:xfrm>
            <a:off x="5733679" y="3382882"/>
            <a:ext cx="29727" cy="37578"/>
          </a:xfrm>
          <a:custGeom>
            <a:avLst/>
            <a:gdLst/>
            <a:ahLst/>
            <a:cxnLst/>
            <a:rect l="l" t="t" r="r" b="b"/>
            <a:pathLst>
              <a:path w="1057" h="1068" extrusionOk="0">
                <a:moveTo>
                  <a:pt x="531" y="1"/>
                </a:moveTo>
                <a:cubicBezTo>
                  <a:pt x="237" y="1"/>
                  <a:pt x="0" y="237"/>
                  <a:pt x="0" y="531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0" y="1067"/>
                  <a:pt x="1056" y="831"/>
                  <a:pt x="1056" y="531"/>
                </a:cubicBezTo>
                <a:cubicBezTo>
                  <a:pt x="1056" y="237"/>
                  <a:pt x="820" y="1"/>
                  <a:pt x="531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9" name="Google Shape;4919;p22"/>
          <p:cNvSpPr/>
          <p:nvPr/>
        </p:nvSpPr>
        <p:spPr>
          <a:xfrm>
            <a:off x="5465155" y="2928221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42" y="1"/>
                  <a:pt x="0" y="243"/>
                  <a:pt x="0" y="537"/>
                </a:cubicBezTo>
                <a:cubicBezTo>
                  <a:pt x="0" y="831"/>
                  <a:pt x="242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43"/>
                  <a:pt x="825" y="1"/>
                  <a:pt x="531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0" name="Google Shape;4920;p22"/>
          <p:cNvSpPr/>
          <p:nvPr/>
        </p:nvSpPr>
        <p:spPr>
          <a:xfrm>
            <a:off x="5942356" y="2909362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42" y="1"/>
                  <a:pt x="0" y="243"/>
                  <a:pt x="0" y="537"/>
                </a:cubicBezTo>
                <a:cubicBezTo>
                  <a:pt x="0" y="831"/>
                  <a:pt x="242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43"/>
                  <a:pt x="825" y="1"/>
                  <a:pt x="531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1" name="Google Shape;4921;p22"/>
          <p:cNvSpPr/>
          <p:nvPr/>
        </p:nvSpPr>
        <p:spPr>
          <a:xfrm>
            <a:off x="5562097" y="2720243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0"/>
                  <a:pt x="237" y="1072"/>
                  <a:pt x="531" y="1072"/>
                </a:cubicBezTo>
                <a:cubicBezTo>
                  <a:pt x="825" y="1072"/>
                  <a:pt x="1062" y="830"/>
                  <a:pt x="1062" y="536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2" name="Google Shape;4922;p22"/>
          <p:cNvSpPr/>
          <p:nvPr/>
        </p:nvSpPr>
        <p:spPr>
          <a:xfrm>
            <a:off x="4978055" y="3020124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5" y="1072"/>
                  <a:pt x="1062" y="831"/>
                  <a:pt x="1062" y="536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3" name="Google Shape;4923;p22"/>
          <p:cNvSpPr/>
          <p:nvPr/>
        </p:nvSpPr>
        <p:spPr>
          <a:xfrm>
            <a:off x="4857461" y="2575632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42" y="1"/>
                  <a:pt x="0" y="243"/>
                  <a:pt x="0" y="537"/>
                </a:cubicBezTo>
                <a:cubicBezTo>
                  <a:pt x="0" y="836"/>
                  <a:pt x="242" y="1073"/>
                  <a:pt x="531" y="1073"/>
                </a:cubicBezTo>
                <a:cubicBezTo>
                  <a:pt x="825" y="1073"/>
                  <a:pt x="1062" y="836"/>
                  <a:pt x="1062" y="537"/>
                </a:cubicBezTo>
                <a:cubicBezTo>
                  <a:pt x="1062" y="243"/>
                  <a:pt x="825" y="1"/>
                  <a:pt x="531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4" name="Google Shape;4924;p22"/>
          <p:cNvSpPr/>
          <p:nvPr/>
        </p:nvSpPr>
        <p:spPr>
          <a:xfrm>
            <a:off x="4425033" y="3038984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5" y="1072"/>
                  <a:pt x="1062" y="831"/>
                  <a:pt x="1062" y="536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5" name="Google Shape;4925;p22"/>
          <p:cNvSpPr/>
          <p:nvPr/>
        </p:nvSpPr>
        <p:spPr>
          <a:xfrm>
            <a:off x="6158711" y="2701383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0"/>
                  <a:pt x="237" y="1072"/>
                  <a:pt x="526" y="1072"/>
                </a:cubicBezTo>
                <a:cubicBezTo>
                  <a:pt x="820" y="1072"/>
                  <a:pt x="1057" y="830"/>
                  <a:pt x="1057" y="536"/>
                </a:cubicBezTo>
                <a:cubicBezTo>
                  <a:pt x="1057" y="237"/>
                  <a:pt x="820" y="0"/>
                  <a:pt x="526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6" name="Google Shape;4926;p22"/>
          <p:cNvSpPr/>
          <p:nvPr/>
        </p:nvSpPr>
        <p:spPr>
          <a:xfrm>
            <a:off x="5168845" y="3166177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37" y="1"/>
                  <a:pt x="0" y="237"/>
                  <a:pt x="0" y="537"/>
                </a:cubicBezTo>
                <a:cubicBezTo>
                  <a:pt x="0" y="831"/>
                  <a:pt x="237" y="1068"/>
                  <a:pt x="531" y="1068"/>
                </a:cubicBezTo>
                <a:cubicBezTo>
                  <a:pt x="820" y="1068"/>
                  <a:pt x="1062" y="831"/>
                  <a:pt x="1062" y="537"/>
                </a:cubicBezTo>
                <a:cubicBezTo>
                  <a:pt x="1062" y="237"/>
                  <a:pt x="820" y="1"/>
                  <a:pt x="531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7" name="Google Shape;4927;p22"/>
          <p:cNvSpPr/>
          <p:nvPr/>
        </p:nvSpPr>
        <p:spPr>
          <a:xfrm>
            <a:off x="5007894" y="2720243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0"/>
                  <a:pt x="237" y="1072"/>
                  <a:pt x="531" y="1072"/>
                </a:cubicBezTo>
                <a:cubicBezTo>
                  <a:pt x="820" y="1072"/>
                  <a:pt x="1062" y="830"/>
                  <a:pt x="1062" y="536"/>
                </a:cubicBezTo>
                <a:cubicBezTo>
                  <a:pt x="1062" y="237"/>
                  <a:pt x="820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8" name="Google Shape;4928;p22"/>
          <p:cNvSpPr/>
          <p:nvPr/>
        </p:nvSpPr>
        <p:spPr>
          <a:xfrm>
            <a:off x="5450363" y="3109600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1"/>
                </a:moveTo>
                <a:cubicBezTo>
                  <a:pt x="237" y="1"/>
                  <a:pt x="1" y="243"/>
                  <a:pt x="1" y="537"/>
                </a:cubicBezTo>
                <a:cubicBezTo>
                  <a:pt x="1" y="831"/>
                  <a:pt x="237" y="1073"/>
                  <a:pt x="526" y="1073"/>
                </a:cubicBezTo>
                <a:cubicBezTo>
                  <a:pt x="820" y="1073"/>
                  <a:pt x="1057" y="831"/>
                  <a:pt x="1057" y="537"/>
                </a:cubicBezTo>
                <a:cubicBezTo>
                  <a:pt x="1057" y="243"/>
                  <a:pt x="820" y="1"/>
                  <a:pt x="526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9" name="Google Shape;4929;p22"/>
          <p:cNvSpPr/>
          <p:nvPr/>
        </p:nvSpPr>
        <p:spPr>
          <a:xfrm>
            <a:off x="5633025" y="2556984"/>
            <a:ext cx="29727" cy="37542"/>
          </a:xfrm>
          <a:custGeom>
            <a:avLst/>
            <a:gdLst/>
            <a:ahLst/>
            <a:cxnLst/>
            <a:rect l="l" t="t" r="r" b="b"/>
            <a:pathLst>
              <a:path w="1057" h="1067" extrusionOk="0">
                <a:moveTo>
                  <a:pt x="526" y="0"/>
                </a:moveTo>
                <a:cubicBezTo>
                  <a:pt x="237" y="0"/>
                  <a:pt x="1" y="237"/>
                  <a:pt x="1" y="531"/>
                </a:cubicBezTo>
                <a:cubicBezTo>
                  <a:pt x="1" y="830"/>
                  <a:pt x="237" y="1067"/>
                  <a:pt x="526" y="1067"/>
                </a:cubicBezTo>
                <a:cubicBezTo>
                  <a:pt x="820" y="1067"/>
                  <a:pt x="1057" y="830"/>
                  <a:pt x="1057" y="531"/>
                </a:cubicBezTo>
                <a:cubicBezTo>
                  <a:pt x="1057" y="237"/>
                  <a:pt x="820" y="0"/>
                  <a:pt x="526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0" name="Google Shape;4930;p22"/>
          <p:cNvSpPr/>
          <p:nvPr/>
        </p:nvSpPr>
        <p:spPr>
          <a:xfrm>
            <a:off x="5234007" y="2682524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0"/>
                  <a:pt x="237" y="1072"/>
                  <a:pt x="531" y="1072"/>
                </a:cubicBezTo>
                <a:cubicBezTo>
                  <a:pt x="826" y="1072"/>
                  <a:pt x="1062" y="830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1" name="Google Shape;4931;p22"/>
          <p:cNvSpPr/>
          <p:nvPr/>
        </p:nvSpPr>
        <p:spPr>
          <a:xfrm>
            <a:off x="4687201" y="2594491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6"/>
                  <a:pt x="237" y="1073"/>
                  <a:pt x="531" y="1073"/>
                </a:cubicBezTo>
                <a:cubicBezTo>
                  <a:pt x="825" y="1073"/>
                  <a:pt x="1062" y="836"/>
                  <a:pt x="1062" y="537"/>
                </a:cubicBezTo>
                <a:cubicBezTo>
                  <a:pt x="1062" y="242"/>
                  <a:pt x="825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2" name="Google Shape;4932;p22"/>
          <p:cNvSpPr/>
          <p:nvPr/>
        </p:nvSpPr>
        <p:spPr>
          <a:xfrm>
            <a:off x="2524950" y="-18206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1"/>
                  <a:pt x="237" y="1072"/>
                  <a:pt x="526" y="1072"/>
                </a:cubicBezTo>
                <a:cubicBezTo>
                  <a:pt x="820" y="1072"/>
                  <a:pt x="1056" y="831"/>
                  <a:pt x="1056" y="536"/>
                </a:cubicBezTo>
                <a:cubicBezTo>
                  <a:pt x="1056" y="237"/>
                  <a:pt x="820" y="0"/>
                  <a:pt x="526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3" name="Google Shape;4933;p22"/>
          <p:cNvSpPr/>
          <p:nvPr/>
        </p:nvSpPr>
        <p:spPr>
          <a:xfrm>
            <a:off x="3094058" y="302013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6"/>
                  <a:pt x="237" y="1073"/>
                  <a:pt x="532" y="1073"/>
                </a:cubicBezTo>
                <a:cubicBezTo>
                  <a:pt x="821" y="1073"/>
                  <a:pt x="1062" y="836"/>
                  <a:pt x="1062" y="537"/>
                </a:cubicBezTo>
                <a:cubicBezTo>
                  <a:pt x="1062" y="242"/>
                  <a:pt x="821" y="1"/>
                  <a:pt x="532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4" name="Google Shape;4934;p22"/>
          <p:cNvSpPr/>
          <p:nvPr/>
        </p:nvSpPr>
        <p:spPr>
          <a:xfrm>
            <a:off x="2296163" y="471569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1" y="1072"/>
                </a:cubicBezTo>
                <a:cubicBezTo>
                  <a:pt x="826" y="1072"/>
                  <a:pt x="1062" y="836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5" name="Google Shape;4935;p22"/>
          <p:cNvSpPr/>
          <p:nvPr/>
        </p:nvSpPr>
        <p:spPr>
          <a:xfrm>
            <a:off x="2393106" y="1795405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32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6" name="Google Shape;4936;p22"/>
          <p:cNvSpPr/>
          <p:nvPr/>
        </p:nvSpPr>
        <p:spPr>
          <a:xfrm>
            <a:off x="2867803" y="1592739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42" y="1"/>
                  <a:pt x="1" y="243"/>
                  <a:pt x="1" y="537"/>
                </a:cubicBezTo>
                <a:cubicBezTo>
                  <a:pt x="1" y="831"/>
                  <a:pt x="242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3"/>
                  <a:pt x="826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7" name="Google Shape;4937;p22"/>
          <p:cNvSpPr/>
          <p:nvPr/>
        </p:nvSpPr>
        <p:spPr>
          <a:xfrm>
            <a:off x="2800701" y="1281950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2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7"/>
                  <a:pt x="532" y="1067"/>
                </a:cubicBezTo>
                <a:cubicBezTo>
                  <a:pt x="826" y="1067"/>
                  <a:pt x="1062" y="831"/>
                  <a:pt x="1062" y="537"/>
                </a:cubicBezTo>
                <a:cubicBezTo>
                  <a:pt x="1062" y="237"/>
                  <a:pt x="826" y="1"/>
                  <a:pt x="5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8" name="Google Shape;4938;p22"/>
          <p:cNvSpPr/>
          <p:nvPr/>
        </p:nvSpPr>
        <p:spPr>
          <a:xfrm>
            <a:off x="2251532" y="947482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26" y="1072"/>
                </a:cubicBezTo>
                <a:cubicBezTo>
                  <a:pt x="820" y="1072"/>
                  <a:pt x="1057" y="831"/>
                  <a:pt x="1057" y="536"/>
                </a:cubicBezTo>
                <a:cubicBezTo>
                  <a:pt x="1057" y="237"/>
                  <a:pt x="820" y="0"/>
                  <a:pt x="526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9" name="Google Shape;4939;p22"/>
          <p:cNvSpPr/>
          <p:nvPr/>
        </p:nvSpPr>
        <p:spPr>
          <a:xfrm>
            <a:off x="2251532" y="1555021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1"/>
                </a:moveTo>
                <a:cubicBezTo>
                  <a:pt x="237" y="1"/>
                  <a:pt x="1" y="243"/>
                  <a:pt x="1" y="537"/>
                </a:cubicBezTo>
                <a:cubicBezTo>
                  <a:pt x="1" y="836"/>
                  <a:pt x="237" y="1073"/>
                  <a:pt x="526" y="1073"/>
                </a:cubicBezTo>
                <a:cubicBezTo>
                  <a:pt x="820" y="1073"/>
                  <a:pt x="1057" y="836"/>
                  <a:pt x="1057" y="537"/>
                </a:cubicBezTo>
                <a:cubicBezTo>
                  <a:pt x="1057" y="243"/>
                  <a:pt x="820" y="1"/>
                  <a:pt x="526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0" name="Google Shape;4940;p22"/>
          <p:cNvSpPr/>
          <p:nvPr/>
        </p:nvSpPr>
        <p:spPr>
          <a:xfrm>
            <a:off x="3832245" y="171996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2" y="1072"/>
                </a:cubicBezTo>
                <a:cubicBezTo>
                  <a:pt x="821" y="1072"/>
                  <a:pt x="1062" y="831"/>
                  <a:pt x="1062" y="536"/>
                </a:cubicBezTo>
                <a:cubicBezTo>
                  <a:pt x="1062" y="242"/>
                  <a:pt x="821" y="0"/>
                  <a:pt x="532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1" name="Google Shape;4941;p22"/>
          <p:cNvSpPr/>
          <p:nvPr/>
        </p:nvSpPr>
        <p:spPr>
          <a:xfrm>
            <a:off x="3481713" y="127847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42" y="1"/>
                  <a:pt x="0" y="237"/>
                  <a:pt x="0" y="531"/>
                </a:cubicBezTo>
                <a:cubicBezTo>
                  <a:pt x="0" y="831"/>
                  <a:pt x="242" y="1067"/>
                  <a:pt x="531" y="1067"/>
                </a:cubicBezTo>
                <a:cubicBezTo>
                  <a:pt x="825" y="1067"/>
                  <a:pt x="1062" y="831"/>
                  <a:pt x="1062" y="531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2" name="Google Shape;4942;p22"/>
          <p:cNvSpPr/>
          <p:nvPr/>
        </p:nvSpPr>
        <p:spPr>
          <a:xfrm>
            <a:off x="3213329" y="1738827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3" name="Google Shape;4943;p22"/>
          <p:cNvSpPr/>
          <p:nvPr/>
        </p:nvSpPr>
        <p:spPr>
          <a:xfrm>
            <a:off x="1930839" y="19367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1" y="1072"/>
                </a:cubicBezTo>
                <a:cubicBezTo>
                  <a:pt x="826" y="1072"/>
                  <a:pt x="1062" y="836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4" name="Google Shape;4944;p22"/>
          <p:cNvSpPr/>
          <p:nvPr/>
        </p:nvSpPr>
        <p:spPr>
          <a:xfrm>
            <a:off x="2897670" y="556436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5" y="1072"/>
                  <a:pt x="1062" y="831"/>
                  <a:pt x="1062" y="536"/>
                </a:cubicBezTo>
                <a:cubicBezTo>
                  <a:pt x="1062" y="242"/>
                  <a:pt x="825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5" name="Google Shape;4945;p22"/>
          <p:cNvSpPr/>
          <p:nvPr/>
        </p:nvSpPr>
        <p:spPr>
          <a:xfrm>
            <a:off x="2457705" y="264294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42" y="1"/>
                  <a:pt x="0" y="243"/>
                  <a:pt x="0" y="537"/>
                </a:cubicBezTo>
                <a:cubicBezTo>
                  <a:pt x="0" y="836"/>
                  <a:pt x="242" y="1073"/>
                  <a:pt x="531" y="1073"/>
                </a:cubicBezTo>
                <a:cubicBezTo>
                  <a:pt x="825" y="1073"/>
                  <a:pt x="1062" y="836"/>
                  <a:pt x="1062" y="537"/>
                </a:cubicBezTo>
                <a:cubicBezTo>
                  <a:pt x="1062" y="243"/>
                  <a:pt x="825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6" name="Google Shape;4946;p22"/>
          <p:cNvSpPr/>
          <p:nvPr/>
        </p:nvSpPr>
        <p:spPr>
          <a:xfrm>
            <a:off x="2882736" y="1004059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0"/>
                </a:moveTo>
                <a:cubicBezTo>
                  <a:pt x="237" y="0"/>
                  <a:pt x="0" y="237"/>
                  <a:pt x="0" y="531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5" y="1067"/>
                  <a:pt x="1062" y="831"/>
                  <a:pt x="1062" y="531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7" name="Google Shape;4947;p22"/>
          <p:cNvSpPr/>
          <p:nvPr/>
        </p:nvSpPr>
        <p:spPr>
          <a:xfrm>
            <a:off x="2480176" y="676627"/>
            <a:ext cx="29727" cy="37542"/>
          </a:xfrm>
          <a:custGeom>
            <a:avLst/>
            <a:gdLst/>
            <a:ahLst/>
            <a:cxnLst/>
            <a:rect l="l" t="t" r="r" b="b"/>
            <a:pathLst>
              <a:path w="1057" h="1067" extrusionOk="0">
                <a:moveTo>
                  <a:pt x="531" y="0"/>
                </a:moveTo>
                <a:cubicBezTo>
                  <a:pt x="236" y="0"/>
                  <a:pt x="0" y="237"/>
                  <a:pt x="0" y="536"/>
                </a:cubicBezTo>
                <a:cubicBezTo>
                  <a:pt x="0" y="830"/>
                  <a:pt x="236" y="1067"/>
                  <a:pt x="531" y="1067"/>
                </a:cubicBezTo>
                <a:cubicBezTo>
                  <a:pt x="820" y="1067"/>
                  <a:pt x="1056" y="830"/>
                  <a:pt x="1056" y="536"/>
                </a:cubicBezTo>
                <a:cubicBezTo>
                  <a:pt x="1056" y="237"/>
                  <a:pt x="820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8" name="Google Shape;4948;p22"/>
          <p:cNvSpPr/>
          <p:nvPr/>
        </p:nvSpPr>
        <p:spPr>
          <a:xfrm>
            <a:off x="1856199" y="1319669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2" y="1"/>
                </a:moveTo>
                <a:cubicBezTo>
                  <a:pt x="243" y="1"/>
                  <a:pt x="1" y="237"/>
                  <a:pt x="1" y="531"/>
                </a:cubicBezTo>
                <a:cubicBezTo>
                  <a:pt x="1" y="831"/>
                  <a:pt x="243" y="1067"/>
                  <a:pt x="532" y="1067"/>
                </a:cubicBezTo>
                <a:cubicBezTo>
                  <a:pt x="826" y="1067"/>
                  <a:pt x="1062" y="831"/>
                  <a:pt x="1062" y="531"/>
                </a:cubicBezTo>
                <a:cubicBezTo>
                  <a:pt x="1062" y="237"/>
                  <a:pt x="826" y="1"/>
                  <a:pt x="532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9" name="Google Shape;4949;p22"/>
          <p:cNvSpPr/>
          <p:nvPr/>
        </p:nvSpPr>
        <p:spPr>
          <a:xfrm>
            <a:off x="3772538" y="1941458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2" y="1"/>
                </a:moveTo>
                <a:cubicBezTo>
                  <a:pt x="237" y="1"/>
                  <a:pt x="1" y="237"/>
                  <a:pt x="1" y="531"/>
                </a:cubicBezTo>
                <a:cubicBezTo>
                  <a:pt x="1" y="831"/>
                  <a:pt x="237" y="1067"/>
                  <a:pt x="532" y="1067"/>
                </a:cubicBezTo>
                <a:cubicBezTo>
                  <a:pt x="826" y="1067"/>
                  <a:pt x="1062" y="831"/>
                  <a:pt x="1062" y="531"/>
                </a:cubicBezTo>
                <a:cubicBezTo>
                  <a:pt x="1062" y="237"/>
                  <a:pt x="826" y="1"/>
                  <a:pt x="5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0" name="Google Shape;4950;p22"/>
          <p:cNvSpPr/>
          <p:nvPr/>
        </p:nvSpPr>
        <p:spPr>
          <a:xfrm>
            <a:off x="2000445" y="1555021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43"/>
                  <a:pt x="1" y="537"/>
                </a:cubicBezTo>
                <a:cubicBezTo>
                  <a:pt x="1" y="836"/>
                  <a:pt x="237" y="1073"/>
                  <a:pt x="531" y="1073"/>
                </a:cubicBezTo>
                <a:cubicBezTo>
                  <a:pt x="820" y="1073"/>
                  <a:pt x="1062" y="836"/>
                  <a:pt x="1062" y="537"/>
                </a:cubicBezTo>
                <a:cubicBezTo>
                  <a:pt x="1062" y="243"/>
                  <a:pt x="820" y="1"/>
                  <a:pt x="5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1" name="Google Shape;4951;p22"/>
          <p:cNvSpPr/>
          <p:nvPr/>
        </p:nvSpPr>
        <p:spPr>
          <a:xfrm>
            <a:off x="2545338" y="872045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5" y="1072"/>
                  <a:pt x="1062" y="831"/>
                  <a:pt x="1062" y="537"/>
                </a:cubicBezTo>
                <a:cubicBezTo>
                  <a:pt x="1062" y="242"/>
                  <a:pt x="825" y="1"/>
                  <a:pt x="5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2" name="Google Shape;4952;p22"/>
          <p:cNvSpPr/>
          <p:nvPr/>
        </p:nvSpPr>
        <p:spPr>
          <a:xfrm>
            <a:off x="2635475" y="49042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2" y="1072"/>
                </a:cubicBezTo>
                <a:cubicBezTo>
                  <a:pt x="821" y="1072"/>
                  <a:pt x="1062" y="836"/>
                  <a:pt x="1062" y="536"/>
                </a:cubicBezTo>
                <a:cubicBezTo>
                  <a:pt x="1062" y="242"/>
                  <a:pt x="821" y="0"/>
                  <a:pt x="5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3" name="Google Shape;4953;p22"/>
          <p:cNvSpPr/>
          <p:nvPr/>
        </p:nvSpPr>
        <p:spPr>
          <a:xfrm>
            <a:off x="3355044" y="377449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1"/>
                  <a:pt x="237" y="1073"/>
                  <a:pt x="532" y="1073"/>
                </a:cubicBezTo>
                <a:cubicBezTo>
                  <a:pt x="821" y="1073"/>
                  <a:pt x="1062" y="831"/>
                  <a:pt x="1062" y="537"/>
                </a:cubicBezTo>
                <a:cubicBezTo>
                  <a:pt x="1062" y="242"/>
                  <a:pt x="821" y="1"/>
                  <a:pt x="5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4" name="Google Shape;4954;p22"/>
          <p:cNvSpPr/>
          <p:nvPr/>
        </p:nvSpPr>
        <p:spPr>
          <a:xfrm>
            <a:off x="1945771" y="490428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6"/>
                  <a:pt x="237" y="1072"/>
                  <a:pt x="531" y="1072"/>
                </a:cubicBezTo>
                <a:cubicBezTo>
                  <a:pt x="820" y="1072"/>
                  <a:pt x="1062" y="836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5" name="Google Shape;4955;p22"/>
          <p:cNvSpPr/>
          <p:nvPr/>
        </p:nvSpPr>
        <p:spPr>
          <a:xfrm>
            <a:off x="3094058" y="815467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6"/>
                  <a:pt x="237" y="1073"/>
                  <a:pt x="532" y="1073"/>
                </a:cubicBezTo>
                <a:cubicBezTo>
                  <a:pt x="821" y="1073"/>
                  <a:pt x="1062" y="836"/>
                  <a:pt x="1062" y="537"/>
                </a:cubicBezTo>
                <a:cubicBezTo>
                  <a:pt x="1062" y="242"/>
                  <a:pt x="821" y="1"/>
                  <a:pt x="532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6" name="Google Shape;4956;p22"/>
          <p:cNvSpPr/>
          <p:nvPr/>
        </p:nvSpPr>
        <p:spPr>
          <a:xfrm>
            <a:off x="2897670" y="1877843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37" y="1"/>
                  <a:pt x="0" y="237"/>
                  <a:pt x="0" y="532"/>
                </a:cubicBezTo>
                <a:cubicBezTo>
                  <a:pt x="0" y="831"/>
                  <a:pt x="237" y="1068"/>
                  <a:pt x="531" y="1068"/>
                </a:cubicBezTo>
                <a:cubicBezTo>
                  <a:pt x="825" y="1068"/>
                  <a:pt x="1062" y="831"/>
                  <a:pt x="1062" y="532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7" name="Google Shape;4957;p22"/>
          <p:cNvSpPr/>
          <p:nvPr/>
        </p:nvSpPr>
        <p:spPr>
          <a:xfrm>
            <a:off x="2459618" y="1293598"/>
            <a:ext cx="100682" cy="127229"/>
          </a:xfrm>
          <a:custGeom>
            <a:avLst/>
            <a:gdLst/>
            <a:ahLst/>
            <a:cxnLst/>
            <a:rect l="l" t="t" r="r" b="b"/>
            <a:pathLst>
              <a:path w="3580" h="3616" extrusionOk="0">
                <a:moveTo>
                  <a:pt x="1793" y="1"/>
                </a:moveTo>
                <a:cubicBezTo>
                  <a:pt x="799" y="1"/>
                  <a:pt x="1" y="810"/>
                  <a:pt x="1" y="1808"/>
                </a:cubicBezTo>
                <a:cubicBezTo>
                  <a:pt x="1" y="2807"/>
                  <a:pt x="799" y="3616"/>
                  <a:pt x="1793" y="3616"/>
                </a:cubicBezTo>
                <a:cubicBezTo>
                  <a:pt x="2780" y="3616"/>
                  <a:pt x="3579" y="2807"/>
                  <a:pt x="3579" y="1808"/>
                </a:cubicBezTo>
                <a:cubicBezTo>
                  <a:pt x="3579" y="810"/>
                  <a:pt x="2780" y="1"/>
                  <a:pt x="1793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8" name="Google Shape;4958;p22"/>
          <p:cNvSpPr/>
          <p:nvPr/>
        </p:nvSpPr>
        <p:spPr>
          <a:xfrm>
            <a:off x="2044486" y="631874"/>
            <a:ext cx="100682" cy="127229"/>
          </a:xfrm>
          <a:custGeom>
            <a:avLst/>
            <a:gdLst/>
            <a:ahLst/>
            <a:cxnLst/>
            <a:rect l="l" t="t" r="r" b="b"/>
            <a:pathLst>
              <a:path w="3580" h="3616" extrusionOk="0">
                <a:moveTo>
                  <a:pt x="1793" y="0"/>
                </a:moveTo>
                <a:cubicBezTo>
                  <a:pt x="805" y="0"/>
                  <a:pt x="1" y="810"/>
                  <a:pt x="1" y="1808"/>
                </a:cubicBezTo>
                <a:cubicBezTo>
                  <a:pt x="1" y="2807"/>
                  <a:pt x="805" y="3616"/>
                  <a:pt x="1793" y="3616"/>
                </a:cubicBezTo>
                <a:cubicBezTo>
                  <a:pt x="2780" y="3616"/>
                  <a:pt x="3579" y="2807"/>
                  <a:pt x="3579" y="1808"/>
                </a:cubicBezTo>
                <a:cubicBezTo>
                  <a:pt x="3579" y="810"/>
                  <a:pt x="2780" y="0"/>
                  <a:pt x="1793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9" name="Google Shape;4959;p22"/>
          <p:cNvSpPr/>
          <p:nvPr/>
        </p:nvSpPr>
        <p:spPr>
          <a:xfrm>
            <a:off x="2946718" y="-44102"/>
            <a:ext cx="100682" cy="127264"/>
          </a:xfrm>
          <a:custGeom>
            <a:avLst/>
            <a:gdLst/>
            <a:ahLst/>
            <a:cxnLst/>
            <a:rect l="l" t="t" r="r" b="b"/>
            <a:pathLst>
              <a:path w="3580" h="3617" extrusionOk="0">
                <a:moveTo>
                  <a:pt x="1793" y="1"/>
                </a:moveTo>
                <a:cubicBezTo>
                  <a:pt x="805" y="1"/>
                  <a:pt x="1" y="810"/>
                  <a:pt x="1" y="1808"/>
                </a:cubicBezTo>
                <a:cubicBezTo>
                  <a:pt x="1" y="2807"/>
                  <a:pt x="805" y="3616"/>
                  <a:pt x="1793" y="3616"/>
                </a:cubicBezTo>
                <a:cubicBezTo>
                  <a:pt x="2781" y="3616"/>
                  <a:pt x="3579" y="2807"/>
                  <a:pt x="3579" y="1808"/>
                </a:cubicBezTo>
                <a:cubicBezTo>
                  <a:pt x="3579" y="810"/>
                  <a:pt x="2781" y="1"/>
                  <a:pt x="179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0" name="Google Shape;4960;p22"/>
          <p:cNvSpPr/>
          <p:nvPr/>
        </p:nvSpPr>
        <p:spPr>
          <a:xfrm>
            <a:off x="2539714" y="1041601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42" y="0"/>
                  <a:pt x="1" y="242"/>
                  <a:pt x="1" y="536"/>
                </a:cubicBezTo>
                <a:cubicBezTo>
                  <a:pt x="1" y="830"/>
                  <a:pt x="242" y="1072"/>
                  <a:pt x="531" y="1072"/>
                </a:cubicBezTo>
                <a:cubicBezTo>
                  <a:pt x="826" y="1072"/>
                  <a:pt x="1062" y="830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1" name="Google Shape;4961;p22"/>
          <p:cNvSpPr/>
          <p:nvPr/>
        </p:nvSpPr>
        <p:spPr>
          <a:xfrm>
            <a:off x="2094883" y="1041601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0"/>
                  <a:pt x="237" y="1072"/>
                  <a:pt x="531" y="1072"/>
                </a:cubicBezTo>
                <a:cubicBezTo>
                  <a:pt x="826" y="1072"/>
                  <a:pt x="1062" y="830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2" name="Google Shape;4962;p22"/>
          <p:cNvSpPr/>
          <p:nvPr/>
        </p:nvSpPr>
        <p:spPr>
          <a:xfrm>
            <a:off x="3496646" y="556436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42" y="0"/>
                  <a:pt x="0" y="242"/>
                  <a:pt x="0" y="536"/>
                </a:cubicBezTo>
                <a:cubicBezTo>
                  <a:pt x="0" y="831"/>
                  <a:pt x="242" y="1072"/>
                  <a:pt x="531" y="1072"/>
                </a:cubicBezTo>
                <a:cubicBezTo>
                  <a:pt x="825" y="1072"/>
                  <a:pt x="1062" y="831"/>
                  <a:pt x="1062" y="536"/>
                </a:cubicBezTo>
                <a:cubicBezTo>
                  <a:pt x="1062" y="242"/>
                  <a:pt x="825" y="0"/>
                  <a:pt x="531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3" name="Google Shape;4963;p22"/>
          <p:cNvSpPr/>
          <p:nvPr/>
        </p:nvSpPr>
        <p:spPr>
          <a:xfrm>
            <a:off x="3228262" y="101986"/>
            <a:ext cx="29867" cy="37542"/>
          </a:xfrm>
          <a:custGeom>
            <a:avLst/>
            <a:gdLst/>
            <a:ahLst/>
            <a:cxnLst/>
            <a:rect l="l" t="t" r="r" b="b"/>
            <a:pathLst>
              <a:path w="1062" h="1067" extrusionOk="0">
                <a:moveTo>
                  <a:pt x="531" y="0"/>
                </a:moveTo>
                <a:cubicBezTo>
                  <a:pt x="237" y="0"/>
                  <a:pt x="0" y="236"/>
                  <a:pt x="0" y="531"/>
                </a:cubicBezTo>
                <a:cubicBezTo>
                  <a:pt x="0" y="830"/>
                  <a:pt x="237" y="1067"/>
                  <a:pt x="531" y="1067"/>
                </a:cubicBezTo>
                <a:cubicBezTo>
                  <a:pt x="825" y="1067"/>
                  <a:pt x="1062" y="830"/>
                  <a:pt x="1062" y="531"/>
                </a:cubicBezTo>
                <a:cubicBezTo>
                  <a:pt x="1062" y="236"/>
                  <a:pt x="825" y="0"/>
                  <a:pt x="531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4" name="Google Shape;4964;p22"/>
          <p:cNvSpPr/>
          <p:nvPr/>
        </p:nvSpPr>
        <p:spPr>
          <a:xfrm>
            <a:off x="2741163" y="193678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6"/>
                  <a:pt x="237" y="1072"/>
                  <a:pt x="526" y="1072"/>
                </a:cubicBezTo>
                <a:cubicBezTo>
                  <a:pt x="820" y="1072"/>
                  <a:pt x="1056" y="836"/>
                  <a:pt x="1056" y="536"/>
                </a:cubicBezTo>
                <a:cubicBezTo>
                  <a:pt x="1056" y="242"/>
                  <a:pt x="820" y="0"/>
                  <a:pt x="526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5" name="Google Shape;4965;p22"/>
          <p:cNvSpPr/>
          <p:nvPr/>
        </p:nvSpPr>
        <p:spPr>
          <a:xfrm>
            <a:off x="2188142" y="212537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26" y="1072"/>
                </a:cubicBezTo>
                <a:cubicBezTo>
                  <a:pt x="820" y="1072"/>
                  <a:pt x="1057" y="831"/>
                  <a:pt x="1057" y="536"/>
                </a:cubicBezTo>
                <a:cubicBezTo>
                  <a:pt x="1057" y="242"/>
                  <a:pt x="820" y="0"/>
                  <a:pt x="526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6" name="Google Shape;4966;p22"/>
          <p:cNvSpPr/>
          <p:nvPr/>
        </p:nvSpPr>
        <p:spPr>
          <a:xfrm>
            <a:off x="3026983" y="1630458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1"/>
                </a:moveTo>
                <a:cubicBezTo>
                  <a:pt x="237" y="1"/>
                  <a:pt x="0" y="243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0" y="1073"/>
                  <a:pt x="1056" y="831"/>
                  <a:pt x="1056" y="537"/>
                </a:cubicBezTo>
                <a:cubicBezTo>
                  <a:pt x="1056" y="243"/>
                  <a:pt x="820" y="1"/>
                  <a:pt x="531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7" name="Google Shape;4967;p22"/>
          <p:cNvSpPr/>
          <p:nvPr/>
        </p:nvSpPr>
        <p:spPr>
          <a:xfrm>
            <a:off x="3131321" y="575295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5" y="1072"/>
                  <a:pt x="1062" y="831"/>
                  <a:pt x="1062" y="536"/>
                </a:cubicBezTo>
                <a:cubicBezTo>
                  <a:pt x="1062" y="242"/>
                  <a:pt x="825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8" name="Google Shape;4968;p22"/>
          <p:cNvSpPr/>
          <p:nvPr/>
        </p:nvSpPr>
        <p:spPr>
          <a:xfrm>
            <a:off x="2931784" y="339731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43" y="1"/>
                  <a:pt x="1" y="242"/>
                  <a:pt x="1" y="537"/>
                </a:cubicBezTo>
                <a:cubicBezTo>
                  <a:pt x="1" y="831"/>
                  <a:pt x="243" y="1073"/>
                  <a:pt x="532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2"/>
                  <a:pt x="826" y="1"/>
                  <a:pt x="532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9" name="Google Shape;4969;p22"/>
          <p:cNvSpPr/>
          <p:nvPr/>
        </p:nvSpPr>
        <p:spPr>
          <a:xfrm>
            <a:off x="2495082" y="1611598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2" y="1"/>
                </a:moveTo>
                <a:cubicBezTo>
                  <a:pt x="237" y="1"/>
                  <a:pt x="1" y="243"/>
                  <a:pt x="1" y="537"/>
                </a:cubicBezTo>
                <a:cubicBezTo>
                  <a:pt x="1" y="831"/>
                  <a:pt x="237" y="1073"/>
                  <a:pt x="532" y="1073"/>
                </a:cubicBezTo>
                <a:cubicBezTo>
                  <a:pt x="821" y="1073"/>
                  <a:pt x="1057" y="831"/>
                  <a:pt x="1057" y="537"/>
                </a:cubicBezTo>
                <a:cubicBezTo>
                  <a:pt x="1057" y="243"/>
                  <a:pt x="821" y="1"/>
                  <a:pt x="532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0" name="Google Shape;4970;p22"/>
          <p:cNvSpPr/>
          <p:nvPr/>
        </p:nvSpPr>
        <p:spPr>
          <a:xfrm>
            <a:off x="3563890" y="1795405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1"/>
                  <a:pt x="237" y="1072"/>
                  <a:pt x="526" y="1072"/>
                </a:cubicBezTo>
                <a:cubicBezTo>
                  <a:pt x="820" y="1072"/>
                  <a:pt x="1056" y="831"/>
                  <a:pt x="1056" y="536"/>
                </a:cubicBezTo>
                <a:cubicBezTo>
                  <a:pt x="1056" y="237"/>
                  <a:pt x="820" y="0"/>
                  <a:pt x="526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1" name="Google Shape;4971;p22"/>
          <p:cNvSpPr/>
          <p:nvPr/>
        </p:nvSpPr>
        <p:spPr>
          <a:xfrm>
            <a:off x="3041888" y="1281950"/>
            <a:ext cx="29755" cy="37578"/>
          </a:xfrm>
          <a:custGeom>
            <a:avLst/>
            <a:gdLst/>
            <a:ahLst/>
            <a:cxnLst/>
            <a:rect l="l" t="t" r="r" b="b"/>
            <a:pathLst>
              <a:path w="1058" h="1068" extrusionOk="0">
                <a:moveTo>
                  <a:pt x="532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7"/>
                  <a:pt x="532" y="1067"/>
                </a:cubicBezTo>
                <a:cubicBezTo>
                  <a:pt x="821" y="1067"/>
                  <a:pt x="1057" y="831"/>
                  <a:pt x="1057" y="537"/>
                </a:cubicBezTo>
                <a:cubicBezTo>
                  <a:pt x="1057" y="237"/>
                  <a:pt x="821" y="1"/>
                  <a:pt x="532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2" name="Google Shape;4972;p22"/>
          <p:cNvSpPr/>
          <p:nvPr/>
        </p:nvSpPr>
        <p:spPr>
          <a:xfrm>
            <a:off x="1945771" y="1004059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0"/>
                </a:moveTo>
                <a:cubicBezTo>
                  <a:pt x="237" y="0"/>
                  <a:pt x="0" y="237"/>
                  <a:pt x="0" y="531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0" y="1067"/>
                  <a:pt x="1062" y="831"/>
                  <a:pt x="1062" y="531"/>
                </a:cubicBezTo>
                <a:cubicBezTo>
                  <a:pt x="1062" y="237"/>
                  <a:pt x="820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3" name="Google Shape;4973;p22"/>
          <p:cNvSpPr/>
          <p:nvPr/>
        </p:nvSpPr>
        <p:spPr>
          <a:xfrm>
            <a:off x="2741163" y="1470366"/>
            <a:ext cx="29727" cy="37542"/>
          </a:xfrm>
          <a:custGeom>
            <a:avLst/>
            <a:gdLst/>
            <a:ahLst/>
            <a:cxnLst/>
            <a:rect l="l" t="t" r="r" b="b"/>
            <a:pathLst>
              <a:path w="1057" h="1067" extrusionOk="0">
                <a:moveTo>
                  <a:pt x="526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0"/>
                  <a:pt x="237" y="1067"/>
                  <a:pt x="526" y="1067"/>
                </a:cubicBezTo>
                <a:cubicBezTo>
                  <a:pt x="820" y="1067"/>
                  <a:pt x="1056" y="830"/>
                  <a:pt x="1056" y="536"/>
                </a:cubicBezTo>
                <a:cubicBezTo>
                  <a:pt x="1056" y="237"/>
                  <a:pt x="820" y="0"/>
                  <a:pt x="526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4" name="Google Shape;4974;p22"/>
          <p:cNvSpPr/>
          <p:nvPr/>
        </p:nvSpPr>
        <p:spPr>
          <a:xfrm>
            <a:off x="2094883" y="1300809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1"/>
                </a:moveTo>
                <a:cubicBezTo>
                  <a:pt x="237" y="1"/>
                  <a:pt x="1" y="237"/>
                  <a:pt x="1" y="531"/>
                </a:cubicBezTo>
                <a:cubicBezTo>
                  <a:pt x="1" y="831"/>
                  <a:pt x="237" y="1067"/>
                  <a:pt x="531" y="1067"/>
                </a:cubicBezTo>
                <a:cubicBezTo>
                  <a:pt x="826" y="1067"/>
                  <a:pt x="1062" y="831"/>
                  <a:pt x="1062" y="531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5" name="Google Shape;4975;p22"/>
          <p:cNvSpPr/>
          <p:nvPr/>
        </p:nvSpPr>
        <p:spPr>
          <a:xfrm>
            <a:off x="2281230" y="72134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73"/>
                  <a:pt x="532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37"/>
                  <a:pt x="826" y="1"/>
                  <a:pt x="532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6" name="Google Shape;4976;p22"/>
          <p:cNvSpPr/>
          <p:nvPr/>
        </p:nvSpPr>
        <p:spPr>
          <a:xfrm>
            <a:off x="1856199" y="740207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43" y="1"/>
                  <a:pt x="1" y="237"/>
                  <a:pt x="1" y="537"/>
                </a:cubicBezTo>
                <a:cubicBezTo>
                  <a:pt x="1" y="831"/>
                  <a:pt x="243" y="1073"/>
                  <a:pt x="532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37"/>
                  <a:pt x="826" y="1"/>
                  <a:pt x="532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7" name="Google Shape;4977;p22"/>
          <p:cNvSpPr/>
          <p:nvPr/>
        </p:nvSpPr>
        <p:spPr>
          <a:xfrm>
            <a:off x="3213329" y="283154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3"/>
                  <a:pt x="0" y="537"/>
                </a:cubicBezTo>
                <a:cubicBezTo>
                  <a:pt x="0" y="836"/>
                  <a:pt x="237" y="1073"/>
                  <a:pt x="531" y="1073"/>
                </a:cubicBezTo>
                <a:cubicBezTo>
                  <a:pt x="826" y="1073"/>
                  <a:pt x="1062" y="836"/>
                  <a:pt x="1062" y="537"/>
                </a:cubicBezTo>
                <a:cubicBezTo>
                  <a:pt x="1062" y="243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8" name="Google Shape;4978;p22"/>
          <p:cNvSpPr/>
          <p:nvPr/>
        </p:nvSpPr>
        <p:spPr>
          <a:xfrm>
            <a:off x="2702577" y="72134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9" name="Google Shape;4979;p22"/>
          <p:cNvSpPr/>
          <p:nvPr/>
        </p:nvSpPr>
        <p:spPr>
          <a:xfrm>
            <a:off x="2296163" y="3298016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2"/>
                  <a:pt x="826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0" name="Google Shape;4980;p22"/>
          <p:cNvSpPr/>
          <p:nvPr/>
        </p:nvSpPr>
        <p:spPr>
          <a:xfrm>
            <a:off x="3340138" y="3566477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0" y="1073"/>
                  <a:pt x="1062" y="831"/>
                  <a:pt x="1062" y="537"/>
                </a:cubicBezTo>
                <a:cubicBezTo>
                  <a:pt x="1062" y="242"/>
                  <a:pt x="820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1" name="Google Shape;4981;p22"/>
          <p:cNvSpPr/>
          <p:nvPr/>
        </p:nvSpPr>
        <p:spPr>
          <a:xfrm>
            <a:off x="2251532" y="3773752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26" y="1072"/>
                </a:cubicBezTo>
                <a:cubicBezTo>
                  <a:pt x="820" y="1072"/>
                  <a:pt x="1057" y="831"/>
                  <a:pt x="1057" y="536"/>
                </a:cubicBezTo>
                <a:cubicBezTo>
                  <a:pt x="1057" y="242"/>
                  <a:pt x="820" y="0"/>
                  <a:pt x="526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2" name="Google Shape;4982;p22"/>
          <p:cNvSpPr/>
          <p:nvPr/>
        </p:nvSpPr>
        <p:spPr>
          <a:xfrm>
            <a:off x="2251532" y="4381467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73"/>
                  <a:pt x="526" y="1073"/>
                </a:cubicBezTo>
                <a:cubicBezTo>
                  <a:pt x="820" y="1073"/>
                  <a:pt x="1057" y="831"/>
                  <a:pt x="1057" y="537"/>
                </a:cubicBezTo>
                <a:cubicBezTo>
                  <a:pt x="1057" y="237"/>
                  <a:pt x="820" y="1"/>
                  <a:pt x="526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3" name="Google Shape;4983;p22"/>
          <p:cNvSpPr/>
          <p:nvPr/>
        </p:nvSpPr>
        <p:spPr>
          <a:xfrm>
            <a:off x="2173208" y="5007901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1" y="1072"/>
                </a:cubicBezTo>
                <a:cubicBezTo>
                  <a:pt x="820" y="1072"/>
                  <a:pt x="1062" y="836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4" name="Google Shape;4984;p22"/>
          <p:cNvSpPr/>
          <p:nvPr/>
        </p:nvSpPr>
        <p:spPr>
          <a:xfrm>
            <a:off x="2897670" y="3382882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37" y="1"/>
                  <a:pt x="0" y="237"/>
                  <a:pt x="0" y="531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5" y="1067"/>
                  <a:pt x="1062" y="831"/>
                  <a:pt x="1062" y="531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5" name="Google Shape;4985;p22"/>
          <p:cNvSpPr/>
          <p:nvPr/>
        </p:nvSpPr>
        <p:spPr>
          <a:xfrm>
            <a:off x="2480176" y="3502863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1"/>
                </a:moveTo>
                <a:cubicBezTo>
                  <a:pt x="236" y="1"/>
                  <a:pt x="0" y="243"/>
                  <a:pt x="0" y="537"/>
                </a:cubicBezTo>
                <a:cubicBezTo>
                  <a:pt x="0" y="836"/>
                  <a:pt x="236" y="1073"/>
                  <a:pt x="531" y="1073"/>
                </a:cubicBezTo>
                <a:cubicBezTo>
                  <a:pt x="820" y="1073"/>
                  <a:pt x="1056" y="836"/>
                  <a:pt x="1056" y="537"/>
                </a:cubicBezTo>
                <a:cubicBezTo>
                  <a:pt x="1056" y="243"/>
                  <a:pt x="820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6" name="Google Shape;4986;p22"/>
          <p:cNvSpPr/>
          <p:nvPr/>
        </p:nvSpPr>
        <p:spPr>
          <a:xfrm>
            <a:off x="1856199" y="4145939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43" y="0"/>
                  <a:pt x="1" y="242"/>
                  <a:pt x="1" y="536"/>
                </a:cubicBezTo>
                <a:cubicBezTo>
                  <a:pt x="1" y="831"/>
                  <a:pt x="243" y="1072"/>
                  <a:pt x="532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7" name="Google Shape;4987;p22"/>
          <p:cNvSpPr/>
          <p:nvPr/>
        </p:nvSpPr>
        <p:spPr>
          <a:xfrm>
            <a:off x="2000445" y="4381467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0" y="1073"/>
                  <a:pt x="1062" y="831"/>
                  <a:pt x="1062" y="537"/>
                </a:cubicBezTo>
                <a:cubicBezTo>
                  <a:pt x="1062" y="237"/>
                  <a:pt x="820" y="1"/>
                  <a:pt x="5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8" name="Google Shape;4988;p22"/>
          <p:cNvSpPr/>
          <p:nvPr/>
        </p:nvSpPr>
        <p:spPr>
          <a:xfrm>
            <a:off x="2545338" y="3698491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37" y="1"/>
                  <a:pt x="0" y="237"/>
                  <a:pt x="0" y="537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5" y="1067"/>
                  <a:pt x="1062" y="831"/>
                  <a:pt x="1062" y="537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9" name="Google Shape;4989;p22"/>
          <p:cNvSpPr/>
          <p:nvPr/>
        </p:nvSpPr>
        <p:spPr>
          <a:xfrm>
            <a:off x="2635475" y="3316875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1"/>
                  <a:pt x="237" y="1073"/>
                  <a:pt x="532" y="1073"/>
                </a:cubicBezTo>
                <a:cubicBezTo>
                  <a:pt x="821" y="1073"/>
                  <a:pt x="1062" y="831"/>
                  <a:pt x="1062" y="537"/>
                </a:cubicBezTo>
                <a:cubicBezTo>
                  <a:pt x="1062" y="242"/>
                  <a:pt x="821" y="1"/>
                  <a:pt x="5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0" name="Google Shape;4990;p22"/>
          <p:cNvSpPr/>
          <p:nvPr/>
        </p:nvSpPr>
        <p:spPr>
          <a:xfrm>
            <a:off x="3802405" y="3147318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37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1" name="Google Shape;4991;p22"/>
          <p:cNvSpPr/>
          <p:nvPr/>
        </p:nvSpPr>
        <p:spPr>
          <a:xfrm>
            <a:off x="1945771" y="3316875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0" y="1073"/>
                  <a:pt x="1062" y="831"/>
                  <a:pt x="1062" y="537"/>
                </a:cubicBezTo>
                <a:cubicBezTo>
                  <a:pt x="1062" y="242"/>
                  <a:pt x="820" y="1"/>
                  <a:pt x="5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2" name="Google Shape;4992;p22"/>
          <p:cNvSpPr/>
          <p:nvPr/>
        </p:nvSpPr>
        <p:spPr>
          <a:xfrm>
            <a:off x="3094058" y="3641914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73"/>
                  <a:pt x="532" y="1073"/>
                </a:cubicBezTo>
                <a:cubicBezTo>
                  <a:pt x="821" y="1073"/>
                  <a:pt x="1062" y="831"/>
                  <a:pt x="1062" y="537"/>
                </a:cubicBezTo>
                <a:cubicBezTo>
                  <a:pt x="1062" y="237"/>
                  <a:pt x="821" y="1"/>
                  <a:pt x="532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3" name="Google Shape;4993;p22"/>
          <p:cNvSpPr/>
          <p:nvPr/>
        </p:nvSpPr>
        <p:spPr>
          <a:xfrm>
            <a:off x="1945771" y="5121056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0" y="1072"/>
                  <a:pt x="1062" y="831"/>
                  <a:pt x="1062" y="536"/>
                </a:cubicBezTo>
                <a:cubicBezTo>
                  <a:pt x="1062" y="237"/>
                  <a:pt x="820" y="0"/>
                  <a:pt x="531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4" name="Google Shape;4994;p22"/>
          <p:cNvSpPr/>
          <p:nvPr/>
        </p:nvSpPr>
        <p:spPr>
          <a:xfrm>
            <a:off x="2459618" y="4120045"/>
            <a:ext cx="100682" cy="127229"/>
          </a:xfrm>
          <a:custGeom>
            <a:avLst/>
            <a:gdLst/>
            <a:ahLst/>
            <a:cxnLst/>
            <a:rect l="l" t="t" r="r" b="b"/>
            <a:pathLst>
              <a:path w="3580" h="3616" extrusionOk="0">
                <a:moveTo>
                  <a:pt x="1793" y="1"/>
                </a:moveTo>
                <a:cubicBezTo>
                  <a:pt x="799" y="1"/>
                  <a:pt x="1" y="810"/>
                  <a:pt x="1" y="1808"/>
                </a:cubicBezTo>
                <a:cubicBezTo>
                  <a:pt x="1" y="2807"/>
                  <a:pt x="799" y="3616"/>
                  <a:pt x="1793" y="3616"/>
                </a:cubicBezTo>
                <a:cubicBezTo>
                  <a:pt x="2780" y="3616"/>
                  <a:pt x="3579" y="2807"/>
                  <a:pt x="3579" y="1808"/>
                </a:cubicBezTo>
                <a:cubicBezTo>
                  <a:pt x="3579" y="810"/>
                  <a:pt x="2780" y="1"/>
                  <a:pt x="1793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5" name="Google Shape;4995;p22"/>
          <p:cNvSpPr/>
          <p:nvPr/>
        </p:nvSpPr>
        <p:spPr>
          <a:xfrm>
            <a:off x="1880441" y="4722973"/>
            <a:ext cx="100823" cy="127264"/>
          </a:xfrm>
          <a:custGeom>
            <a:avLst/>
            <a:gdLst/>
            <a:ahLst/>
            <a:cxnLst/>
            <a:rect l="l" t="t" r="r" b="b"/>
            <a:pathLst>
              <a:path w="3585" h="3617" extrusionOk="0">
                <a:moveTo>
                  <a:pt x="1793" y="1"/>
                </a:moveTo>
                <a:cubicBezTo>
                  <a:pt x="805" y="1"/>
                  <a:pt x="1" y="810"/>
                  <a:pt x="1" y="1808"/>
                </a:cubicBezTo>
                <a:cubicBezTo>
                  <a:pt x="1" y="2807"/>
                  <a:pt x="805" y="3616"/>
                  <a:pt x="1793" y="3616"/>
                </a:cubicBezTo>
                <a:cubicBezTo>
                  <a:pt x="2781" y="3616"/>
                  <a:pt x="3585" y="2807"/>
                  <a:pt x="3585" y="1808"/>
                </a:cubicBezTo>
                <a:cubicBezTo>
                  <a:pt x="3585" y="810"/>
                  <a:pt x="2781" y="1"/>
                  <a:pt x="1793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6" name="Google Shape;4996;p22"/>
          <p:cNvSpPr/>
          <p:nvPr/>
        </p:nvSpPr>
        <p:spPr>
          <a:xfrm>
            <a:off x="2044486" y="3458144"/>
            <a:ext cx="100682" cy="127229"/>
          </a:xfrm>
          <a:custGeom>
            <a:avLst/>
            <a:gdLst/>
            <a:ahLst/>
            <a:cxnLst/>
            <a:rect l="l" t="t" r="r" b="b"/>
            <a:pathLst>
              <a:path w="3580" h="3616" extrusionOk="0">
                <a:moveTo>
                  <a:pt x="1793" y="0"/>
                </a:moveTo>
                <a:cubicBezTo>
                  <a:pt x="805" y="0"/>
                  <a:pt x="1" y="809"/>
                  <a:pt x="1" y="1808"/>
                </a:cubicBezTo>
                <a:cubicBezTo>
                  <a:pt x="1" y="2806"/>
                  <a:pt x="805" y="3616"/>
                  <a:pt x="1793" y="3616"/>
                </a:cubicBezTo>
                <a:cubicBezTo>
                  <a:pt x="2780" y="3616"/>
                  <a:pt x="3579" y="2806"/>
                  <a:pt x="3579" y="1808"/>
                </a:cubicBezTo>
                <a:cubicBezTo>
                  <a:pt x="3579" y="809"/>
                  <a:pt x="2780" y="0"/>
                  <a:pt x="1793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7" name="Google Shape;4997;p22"/>
          <p:cNvSpPr/>
          <p:nvPr/>
        </p:nvSpPr>
        <p:spPr>
          <a:xfrm>
            <a:off x="2539714" y="386804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42" y="0"/>
                  <a:pt x="1" y="237"/>
                  <a:pt x="1" y="536"/>
                </a:cubicBezTo>
                <a:cubicBezTo>
                  <a:pt x="1" y="831"/>
                  <a:pt x="242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37"/>
                  <a:pt x="826" y="0"/>
                  <a:pt x="531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8" name="Google Shape;4998;p22"/>
          <p:cNvSpPr/>
          <p:nvPr/>
        </p:nvSpPr>
        <p:spPr>
          <a:xfrm>
            <a:off x="2094883" y="386804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37"/>
                  <a:pt x="826" y="0"/>
                  <a:pt x="531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9" name="Google Shape;4999;p22"/>
          <p:cNvSpPr/>
          <p:nvPr/>
        </p:nvSpPr>
        <p:spPr>
          <a:xfrm>
            <a:off x="2109817" y="4767728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0" y="1072"/>
                  <a:pt x="1062" y="831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0" name="Google Shape;5000;p22"/>
          <p:cNvSpPr/>
          <p:nvPr/>
        </p:nvSpPr>
        <p:spPr>
          <a:xfrm>
            <a:off x="3496646" y="3382882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42" y="1"/>
                  <a:pt x="0" y="237"/>
                  <a:pt x="0" y="531"/>
                </a:cubicBezTo>
                <a:cubicBezTo>
                  <a:pt x="0" y="831"/>
                  <a:pt x="242" y="1067"/>
                  <a:pt x="531" y="1067"/>
                </a:cubicBezTo>
                <a:cubicBezTo>
                  <a:pt x="825" y="1067"/>
                  <a:pt x="1062" y="831"/>
                  <a:pt x="1062" y="531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1" name="Google Shape;5001;p22"/>
          <p:cNvSpPr/>
          <p:nvPr/>
        </p:nvSpPr>
        <p:spPr>
          <a:xfrm>
            <a:off x="3131321" y="3401741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0"/>
                </a:moveTo>
                <a:cubicBezTo>
                  <a:pt x="237" y="0"/>
                  <a:pt x="0" y="237"/>
                  <a:pt x="0" y="531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5" y="1067"/>
                  <a:pt x="1062" y="831"/>
                  <a:pt x="1062" y="531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2" name="Google Shape;5002;p22"/>
          <p:cNvSpPr/>
          <p:nvPr/>
        </p:nvSpPr>
        <p:spPr>
          <a:xfrm>
            <a:off x="2495082" y="4438045"/>
            <a:ext cx="29727" cy="37578"/>
          </a:xfrm>
          <a:custGeom>
            <a:avLst/>
            <a:gdLst/>
            <a:ahLst/>
            <a:cxnLst/>
            <a:rect l="l" t="t" r="r" b="b"/>
            <a:pathLst>
              <a:path w="1057" h="1068" extrusionOk="0">
                <a:moveTo>
                  <a:pt x="532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8"/>
                  <a:pt x="532" y="1068"/>
                </a:cubicBezTo>
                <a:cubicBezTo>
                  <a:pt x="821" y="1068"/>
                  <a:pt x="1057" y="831"/>
                  <a:pt x="1057" y="537"/>
                </a:cubicBezTo>
                <a:cubicBezTo>
                  <a:pt x="1057" y="237"/>
                  <a:pt x="821" y="1"/>
                  <a:pt x="532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3" name="Google Shape;5003;p22"/>
          <p:cNvSpPr/>
          <p:nvPr/>
        </p:nvSpPr>
        <p:spPr>
          <a:xfrm>
            <a:off x="1945771" y="3830329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0" y="1072"/>
                  <a:pt x="1062" y="831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4" name="Google Shape;5004;p22"/>
          <p:cNvSpPr/>
          <p:nvPr/>
        </p:nvSpPr>
        <p:spPr>
          <a:xfrm>
            <a:off x="2094883" y="4127080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5" name="Google Shape;5005;p22"/>
          <p:cNvSpPr/>
          <p:nvPr/>
        </p:nvSpPr>
        <p:spPr>
          <a:xfrm>
            <a:off x="2281230" y="354761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6"/>
                  <a:pt x="237" y="1073"/>
                  <a:pt x="532" y="1073"/>
                </a:cubicBezTo>
                <a:cubicBezTo>
                  <a:pt x="826" y="1073"/>
                  <a:pt x="1062" y="836"/>
                  <a:pt x="1062" y="537"/>
                </a:cubicBezTo>
                <a:cubicBezTo>
                  <a:pt x="1062" y="242"/>
                  <a:pt x="826" y="1"/>
                  <a:pt x="532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6" name="Google Shape;5006;p22"/>
          <p:cNvSpPr/>
          <p:nvPr/>
        </p:nvSpPr>
        <p:spPr>
          <a:xfrm>
            <a:off x="1856199" y="3566477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43" y="1"/>
                  <a:pt x="1" y="242"/>
                  <a:pt x="1" y="537"/>
                </a:cubicBezTo>
                <a:cubicBezTo>
                  <a:pt x="1" y="831"/>
                  <a:pt x="243" y="1073"/>
                  <a:pt x="532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2"/>
                  <a:pt x="826" y="1"/>
                  <a:pt x="532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7" name="Google Shape;5007;p22"/>
          <p:cNvSpPr/>
          <p:nvPr/>
        </p:nvSpPr>
        <p:spPr>
          <a:xfrm>
            <a:off x="2702577" y="354761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6"/>
                  <a:pt x="237" y="1073"/>
                  <a:pt x="531" y="1073"/>
                </a:cubicBezTo>
                <a:cubicBezTo>
                  <a:pt x="826" y="1073"/>
                  <a:pt x="1062" y="836"/>
                  <a:pt x="1062" y="537"/>
                </a:cubicBezTo>
                <a:cubicBezTo>
                  <a:pt x="1062" y="242"/>
                  <a:pt x="826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8" name="Google Shape;5008;p22"/>
          <p:cNvSpPr/>
          <p:nvPr/>
        </p:nvSpPr>
        <p:spPr>
          <a:xfrm>
            <a:off x="287916" y="-18206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5" y="1072"/>
                  <a:pt x="1062" y="831"/>
                  <a:pt x="1062" y="536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9" name="Google Shape;5009;p22"/>
          <p:cNvSpPr/>
          <p:nvPr/>
        </p:nvSpPr>
        <p:spPr>
          <a:xfrm>
            <a:off x="857024" y="302013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42" y="1"/>
                  <a:pt x="1" y="242"/>
                  <a:pt x="1" y="537"/>
                </a:cubicBezTo>
                <a:cubicBezTo>
                  <a:pt x="1" y="836"/>
                  <a:pt x="242" y="1073"/>
                  <a:pt x="531" y="1073"/>
                </a:cubicBezTo>
                <a:cubicBezTo>
                  <a:pt x="826" y="1073"/>
                  <a:pt x="1062" y="836"/>
                  <a:pt x="1062" y="537"/>
                </a:cubicBezTo>
                <a:cubicBezTo>
                  <a:pt x="1062" y="242"/>
                  <a:pt x="826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0" name="Google Shape;5010;p22"/>
          <p:cNvSpPr/>
          <p:nvPr/>
        </p:nvSpPr>
        <p:spPr>
          <a:xfrm>
            <a:off x="1408865" y="264294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3"/>
                  <a:pt x="0" y="537"/>
                </a:cubicBezTo>
                <a:cubicBezTo>
                  <a:pt x="0" y="836"/>
                  <a:pt x="237" y="1073"/>
                  <a:pt x="531" y="1073"/>
                </a:cubicBezTo>
                <a:cubicBezTo>
                  <a:pt x="825" y="1073"/>
                  <a:pt x="1062" y="836"/>
                  <a:pt x="1062" y="537"/>
                </a:cubicBezTo>
                <a:cubicBezTo>
                  <a:pt x="1062" y="243"/>
                  <a:pt x="825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1" name="Google Shape;5011;p22"/>
          <p:cNvSpPr/>
          <p:nvPr/>
        </p:nvSpPr>
        <p:spPr>
          <a:xfrm>
            <a:off x="59271" y="471569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2" y="1072"/>
                </a:cubicBezTo>
                <a:cubicBezTo>
                  <a:pt x="821" y="1072"/>
                  <a:pt x="1062" y="836"/>
                  <a:pt x="1062" y="536"/>
                </a:cubicBezTo>
                <a:cubicBezTo>
                  <a:pt x="1062" y="242"/>
                  <a:pt x="821" y="0"/>
                  <a:pt x="532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2" name="Google Shape;5012;p22"/>
          <p:cNvSpPr/>
          <p:nvPr/>
        </p:nvSpPr>
        <p:spPr>
          <a:xfrm>
            <a:off x="1103105" y="740207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42" y="1"/>
                  <a:pt x="0" y="237"/>
                  <a:pt x="0" y="537"/>
                </a:cubicBezTo>
                <a:cubicBezTo>
                  <a:pt x="0" y="831"/>
                  <a:pt x="242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3" name="Google Shape;5013;p22"/>
          <p:cNvSpPr/>
          <p:nvPr/>
        </p:nvSpPr>
        <p:spPr>
          <a:xfrm>
            <a:off x="1073379" y="1413788"/>
            <a:ext cx="29755" cy="37754"/>
          </a:xfrm>
          <a:custGeom>
            <a:avLst/>
            <a:gdLst/>
            <a:ahLst/>
            <a:cxnLst/>
            <a:rect l="l" t="t" r="r" b="b"/>
            <a:pathLst>
              <a:path w="1058" h="1073" extrusionOk="0">
                <a:moveTo>
                  <a:pt x="526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26" y="1072"/>
                </a:cubicBezTo>
                <a:cubicBezTo>
                  <a:pt x="821" y="1072"/>
                  <a:pt x="1057" y="831"/>
                  <a:pt x="1057" y="536"/>
                </a:cubicBezTo>
                <a:cubicBezTo>
                  <a:pt x="1057" y="242"/>
                  <a:pt x="821" y="0"/>
                  <a:pt x="526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4" name="Google Shape;5014;p22"/>
          <p:cNvSpPr/>
          <p:nvPr/>
        </p:nvSpPr>
        <p:spPr>
          <a:xfrm>
            <a:off x="563808" y="1281950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2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7"/>
                  <a:pt x="532" y="1067"/>
                </a:cubicBezTo>
                <a:cubicBezTo>
                  <a:pt x="826" y="1067"/>
                  <a:pt x="1062" y="831"/>
                  <a:pt x="1062" y="537"/>
                </a:cubicBezTo>
                <a:cubicBezTo>
                  <a:pt x="1062" y="237"/>
                  <a:pt x="826" y="1"/>
                  <a:pt x="5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5" name="Google Shape;5015;p22"/>
          <p:cNvSpPr/>
          <p:nvPr/>
        </p:nvSpPr>
        <p:spPr>
          <a:xfrm>
            <a:off x="14499" y="947482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37"/>
                  <a:pt x="826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6" name="Google Shape;5016;p22"/>
          <p:cNvSpPr/>
          <p:nvPr/>
        </p:nvSpPr>
        <p:spPr>
          <a:xfrm>
            <a:off x="1595212" y="171996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43" y="0"/>
                  <a:pt x="1" y="242"/>
                  <a:pt x="1" y="536"/>
                </a:cubicBezTo>
                <a:cubicBezTo>
                  <a:pt x="1" y="831"/>
                  <a:pt x="243" y="1072"/>
                  <a:pt x="532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7" name="Google Shape;5017;p22"/>
          <p:cNvSpPr/>
          <p:nvPr/>
        </p:nvSpPr>
        <p:spPr>
          <a:xfrm>
            <a:off x="1453638" y="613013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0" y="1072"/>
                  <a:pt x="1062" y="831"/>
                  <a:pt x="1062" y="536"/>
                </a:cubicBezTo>
                <a:cubicBezTo>
                  <a:pt x="1062" y="237"/>
                  <a:pt x="820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8" name="Google Shape;5018;p22"/>
          <p:cNvSpPr/>
          <p:nvPr/>
        </p:nvSpPr>
        <p:spPr>
          <a:xfrm>
            <a:off x="1244820" y="127847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37" y="1"/>
                  <a:pt x="0" y="237"/>
                  <a:pt x="0" y="531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5" y="1067"/>
                  <a:pt x="1062" y="831"/>
                  <a:pt x="1062" y="531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9" name="Google Shape;5019;p22"/>
          <p:cNvSpPr/>
          <p:nvPr/>
        </p:nvSpPr>
        <p:spPr>
          <a:xfrm>
            <a:off x="1684785" y="1197084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42"/>
                  <a:pt x="825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0" name="Google Shape;5020;p22"/>
          <p:cNvSpPr/>
          <p:nvPr/>
        </p:nvSpPr>
        <p:spPr>
          <a:xfrm>
            <a:off x="660778" y="556436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0" y="1072"/>
                  <a:pt x="1062" y="831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1" name="Google Shape;5021;p22"/>
          <p:cNvSpPr/>
          <p:nvPr/>
        </p:nvSpPr>
        <p:spPr>
          <a:xfrm>
            <a:off x="220813" y="264294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3"/>
                  <a:pt x="0" y="537"/>
                </a:cubicBezTo>
                <a:cubicBezTo>
                  <a:pt x="0" y="836"/>
                  <a:pt x="237" y="1073"/>
                  <a:pt x="531" y="1073"/>
                </a:cubicBezTo>
                <a:cubicBezTo>
                  <a:pt x="825" y="1073"/>
                  <a:pt x="1062" y="836"/>
                  <a:pt x="1062" y="537"/>
                </a:cubicBezTo>
                <a:cubicBezTo>
                  <a:pt x="1062" y="243"/>
                  <a:pt x="825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2" name="Google Shape;5022;p22"/>
          <p:cNvSpPr/>
          <p:nvPr/>
        </p:nvSpPr>
        <p:spPr>
          <a:xfrm>
            <a:off x="645844" y="1004059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0"/>
                </a:moveTo>
                <a:cubicBezTo>
                  <a:pt x="237" y="0"/>
                  <a:pt x="0" y="237"/>
                  <a:pt x="0" y="531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5" y="1067"/>
                  <a:pt x="1062" y="831"/>
                  <a:pt x="1062" y="531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3" name="Google Shape;5023;p22"/>
          <p:cNvSpPr/>
          <p:nvPr/>
        </p:nvSpPr>
        <p:spPr>
          <a:xfrm>
            <a:off x="243115" y="676627"/>
            <a:ext cx="29896" cy="37542"/>
          </a:xfrm>
          <a:custGeom>
            <a:avLst/>
            <a:gdLst/>
            <a:ahLst/>
            <a:cxnLst/>
            <a:rect l="l" t="t" r="r" b="b"/>
            <a:pathLst>
              <a:path w="1063" h="1067" extrusionOk="0">
                <a:moveTo>
                  <a:pt x="532" y="0"/>
                </a:moveTo>
                <a:cubicBezTo>
                  <a:pt x="243" y="0"/>
                  <a:pt x="1" y="237"/>
                  <a:pt x="1" y="536"/>
                </a:cubicBezTo>
                <a:cubicBezTo>
                  <a:pt x="1" y="830"/>
                  <a:pt x="243" y="1067"/>
                  <a:pt x="532" y="1067"/>
                </a:cubicBezTo>
                <a:cubicBezTo>
                  <a:pt x="826" y="1067"/>
                  <a:pt x="1062" y="830"/>
                  <a:pt x="1062" y="536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4" name="Google Shape;5024;p22"/>
          <p:cNvSpPr/>
          <p:nvPr/>
        </p:nvSpPr>
        <p:spPr>
          <a:xfrm>
            <a:off x="308446" y="872045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0" y="1072"/>
                  <a:pt x="1062" y="831"/>
                  <a:pt x="1062" y="537"/>
                </a:cubicBezTo>
                <a:cubicBezTo>
                  <a:pt x="1062" y="242"/>
                  <a:pt x="820" y="1"/>
                  <a:pt x="5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5" name="Google Shape;5025;p22"/>
          <p:cNvSpPr/>
          <p:nvPr/>
        </p:nvSpPr>
        <p:spPr>
          <a:xfrm>
            <a:off x="398441" y="49042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42" y="0"/>
                  <a:pt x="1" y="242"/>
                  <a:pt x="1" y="536"/>
                </a:cubicBezTo>
                <a:cubicBezTo>
                  <a:pt x="1" y="836"/>
                  <a:pt x="242" y="1072"/>
                  <a:pt x="531" y="1072"/>
                </a:cubicBezTo>
                <a:cubicBezTo>
                  <a:pt x="826" y="1072"/>
                  <a:pt x="1062" y="836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6" name="Google Shape;5026;p22"/>
          <p:cNvSpPr/>
          <p:nvPr/>
        </p:nvSpPr>
        <p:spPr>
          <a:xfrm>
            <a:off x="1438704" y="1004059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2" y="0"/>
                </a:moveTo>
                <a:cubicBezTo>
                  <a:pt x="237" y="0"/>
                  <a:pt x="1" y="237"/>
                  <a:pt x="1" y="531"/>
                </a:cubicBezTo>
                <a:cubicBezTo>
                  <a:pt x="1" y="831"/>
                  <a:pt x="237" y="1067"/>
                  <a:pt x="532" y="1067"/>
                </a:cubicBezTo>
                <a:cubicBezTo>
                  <a:pt x="826" y="1067"/>
                  <a:pt x="1062" y="831"/>
                  <a:pt x="1062" y="531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7" name="Google Shape;5027;p22"/>
          <p:cNvSpPr/>
          <p:nvPr/>
        </p:nvSpPr>
        <p:spPr>
          <a:xfrm>
            <a:off x="1565514" y="320872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0" y="1073"/>
                  <a:pt x="1057" y="831"/>
                  <a:pt x="1057" y="537"/>
                </a:cubicBezTo>
                <a:cubicBezTo>
                  <a:pt x="1057" y="242"/>
                  <a:pt x="820" y="1"/>
                  <a:pt x="5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8" name="Google Shape;5028;p22"/>
          <p:cNvSpPr/>
          <p:nvPr/>
        </p:nvSpPr>
        <p:spPr>
          <a:xfrm>
            <a:off x="1118011" y="377449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42" y="1"/>
                  <a:pt x="1" y="242"/>
                  <a:pt x="1" y="537"/>
                </a:cubicBezTo>
                <a:cubicBezTo>
                  <a:pt x="1" y="831"/>
                  <a:pt x="242" y="1073"/>
                  <a:pt x="532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2"/>
                  <a:pt x="826" y="1"/>
                  <a:pt x="5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9" name="Google Shape;5029;p22"/>
          <p:cNvSpPr/>
          <p:nvPr/>
        </p:nvSpPr>
        <p:spPr>
          <a:xfrm>
            <a:off x="857024" y="815467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42" y="1"/>
                  <a:pt x="1" y="242"/>
                  <a:pt x="1" y="537"/>
                </a:cubicBezTo>
                <a:cubicBezTo>
                  <a:pt x="1" y="836"/>
                  <a:pt x="242" y="1073"/>
                  <a:pt x="531" y="1073"/>
                </a:cubicBezTo>
                <a:cubicBezTo>
                  <a:pt x="826" y="1073"/>
                  <a:pt x="1062" y="836"/>
                  <a:pt x="1062" y="537"/>
                </a:cubicBezTo>
                <a:cubicBezTo>
                  <a:pt x="1062" y="242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0" name="Google Shape;5030;p22"/>
          <p:cNvSpPr/>
          <p:nvPr/>
        </p:nvSpPr>
        <p:spPr>
          <a:xfrm>
            <a:off x="1229887" y="1215943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2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1" name="Google Shape;5031;p22"/>
          <p:cNvSpPr/>
          <p:nvPr/>
        </p:nvSpPr>
        <p:spPr>
          <a:xfrm>
            <a:off x="1341762" y="796784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1"/>
                </a:moveTo>
                <a:cubicBezTo>
                  <a:pt x="237" y="1"/>
                  <a:pt x="1" y="237"/>
                  <a:pt x="1" y="532"/>
                </a:cubicBezTo>
                <a:cubicBezTo>
                  <a:pt x="1" y="831"/>
                  <a:pt x="237" y="1068"/>
                  <a:pt x="531" y="1068"/>
                </a:cubicBezTo>
                <a:cubicBezTo>
                  <a:pt x="826" y="1068"/>
                  <a:pt x="1062" y="831"/>
                  <a:pt x="1062" y="532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2" name="Google Shape;5032;p22"/>
          <p:cNvSpPr/>
          <p:nvPr/>
        </p:nvSpPr>
        <p:spPr>
          <a:xfrm>
            <a:off x="1610145" y="537576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42" y="0"/>
                  <a:pt x="1" y="242"/>
                  <a:pt x="1" y="536"/>
                </a:cubicBezTo>
                <a:cubicBezTo>
                  <a:pt x="1" y="831"/>
                  <a:pt x="242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3" name="Google Shape;5033;p22"/>
          <p:cNvSpPr/>
          <p:nvPr/>
        </p:nvSpPr>
        <p:spPr>
          <a:xfrm>
            <a:off x="1722021" y="1489225"/>
            <a:ext cx="29867" cy="37542"/>
          </a:xfrm>
          <a:custGeom>
            <a:avLst/>
            <a:gdLst/>
            <a:ahLst/>
            <a:cxnLst/>
            <a:rect l="l" t="t" r="r" b="b"/>
            <a:pathLst>
              <a:path w="1062" h="1067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0"/>
                  <a:pt x="237" y="1067"/>
                  <a:pt x="531" y="1067"/>
                </a:cubicBezTo>
                <a:cubicBezTo>
                  <a:pt x="825" y="1067"/>
                  <a:pt x="1062" y="830"/>
                  <a:pt x="1062" y="536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4" name="Google Shape;5034;p22"/>
          <p:cNvSpPr/>
          <p:nvPr/>
        </p:nvSpPr>
        <p:spPr>
          <a:xfrm>
            <a:off x="222726" y="1293598"/>
            <a:ext cx="100682" cy="127229"/>
          </a:xfrm>
          <a:custGeom>
            <a:avLst/>
            <a:gdLst/>
            <a:ahLst/>
            <a:cxnLst/>
            <a:rect l="l" t="t" r="r" b="b"/>
            <a:pathLst>
              <a:path w="3580" h="3616" extrusionOk="0">
                <a:moveTo>
                  <a:pt x="1787" y="1"/>
                </a:moveTo>
                <a:cubicBezTo>
                  <a:pt x="799" y="1"/>
                  <a:pt x="1" y="810"/>
                  <a:pt x="1" y="1808"/>
                </a:cubicBezTo>
                <a:cubicBezTo>
                  <a:pt x="1" y="2807"/>
                  <a:pt x="799" y="3616"/>
                  <a:pt x="1787" y="3616"/>
                </a:cubicBezTo>
                <a:cubicBezTo>
                  <a:pt x="2775" y="3616"/>
                  <a:pt x="3579" y="2807"/>
                  <a:pt x="3579" y="1808"/>
                </a:cubicBezTo>
                <a:cubicBezTo>
                  <a:pt x="3579" y="810"/>
                  <a:pt x="2775" y="1"/>
                  <a:pt x="1787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5" name="Google Shape;5035;p22"/>
          <p:cNvSpPr/>
          <p:nvPr/>
        </p:nvSpPr>
        <p:spPr>
          <a:xfrm>
            <a:off x="1664227" y="82916"/>
            <a:ext cx="100682" cy="127264"/>
          </a:xfrm>
          <a:custGeom>
            <a:avLst/>
            <a:gdLst/>
            <a:ahLst/>
            <a:cxnLst/>
            <a:rect l="l" t="t" r="r" b="b"/>
            <a:pathLst>
              <a:path w="3580" h="3617" extrusionOk="0">
                <a:moveTo>
                  <a:pt x="1793" y="1"/>
                </a:moveTo>
                <a:cubicBezTo>
                  <a:pt x="805" y="1"/>
                  <a:pt x="1" y="815"/>
                  <a:pt x="1" y="1808"/>
                </a:cubicBezTo>
                <a:cubicBezTo>
                  <a:pt x="1" y="2807"/>
                  <a:pt x="805" y="3616"/>
                  <a:pt x="1793" y="3616"/>
                </a:cubicBezTo>
                <a:cubicBezTo>
                  <a:pt x="2781" y="3616"/>
                  <a:pt x="3579" y="2807"/>
                  <a:pt x="3579" y="1808"/>
                </a:cubicBezTo>
                <a:cubicBezTo>
                  <a:pt x="3579" y="815"/>
                  <a:pt x="2781" y="1"/>
                  <a:pt x="1793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6" name="Google Shape;5036;p22"/>
          <p:cNvSpPr/>
          <p:nvPr/>
        </p:nvSpPr>
        <p:spPr>
          <a:xfrm>
            <a:off x="1067783" y="959130"/>
            <a:ext cx="100654" cy="127229"/>
          </a:xfrm>
          <a:custGeom>
            <a:avLst/>
            <a:gdLst/>
            <a:ahLst/>
            <a:cxnLst/>
            <a:rect l="l" t="t" r="r" b="b"/>
            <a:pathLst>
              <a:path w="3579" h="3616" extrusionOk="0">
                <a:moveTo>
                  <a:pt x="1787" y="1"/>
                </a:moveTo>
                <a:cubicBezTo>
                  <a:pt x="799" y="1"/>
                  <a:pt x="0" y="810"/>
                  <a:pt x="0" y="1808"/>
                </a:cubicBezTo>
                <a:cubicBezTo>
                  <a:pt x="0" y="2807"/>
                  <a:pt x="799" y="3616"/>
                  <a:pt x="1787" y="3616"/>
                </a:cubicBezTo>
                <a:cubicBezTo>
                  <a:pt x="2775" y="3616"/>
                  <a:pt x="3579" y="2807"/>
                  <a:pt x="3579" y="1808"/>
                </a:cubicBezTo>
                <a:cubicBezTo>
                  <a:pt x="3579" y="810"/>
                  <a:pt x="2775" y="1"/>
                  <a:pt x="1787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7" name="Google Shape;5037;p22"/>
          <p:cNvSpPr/>
          <p:nvPr/>
        </p:nvSpPr>
        <p:spPr>
          <a:xfrm>
            <a:off x="709826" y="-44102"/>
            <a:ext cx="100682" cy="127264"/>
          </a:xfrm>
          <a:custGeom>
            <a:avLst/>
            <a:gdLst/>
            <a:ahLst/>
            <a:cxnLst/>
            <a:rect l="l" t="t" r="r" b="b"/>
            <a:pathLst>
              <a:path w="3580" h="3617" extrusionOk="0">
                <a:moveTo>
                  <a:pt x="1787" y="1"/>
                </a:moveTo>
                <a:cubicBezTo>
                  <a:pt x="800" y="1"/>
                  <a:pt x="1" y="810"/>
                  <a:pt x="1" y="1808"/>
                </a:cubicBezTo>
                <a:cubicBezTo>
                  <a:pt x="1" y="2807"/>
                  <a:pt x="800" y="3616"/>
                  <a:pt x="1787" y="3616"/>
                </a:cubicBezTo>
                <a:cubicBezTo>
                  <a:pt x="2781" y="3616"/>
                  <a:pt x="3579" y="2807"/>
                  <a:pt x="3579" y="1808"/>
                </a:cubicBezTo>
                <a:cubicBezTo>
                  <a:pt x="3579" y="810"/>
                  <a:pt x="2781" y="1"/>
                  <a:pt x="178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8" name="Google Shape;5038;p22"/>
          <p:cNvSpPr/>
          <p:nvPr/>
        </p:nvSpPr>
        <p:spPr>
          <a:xfrm>
            <a:off x="302821" y="1041601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0"/>
                  <a:pt x="237" y="1072"/>
                  <a:pt x="532" y="1072"/>
                </a:cubicBezTo>
                <a:cubicBezTo>
                  <a:pt x="826" y="1072"/>
                  <a:pt x="1062" y="830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9" name="Google Shape;5039;p22"/>
          <p:cNvSpPr/>
          <p:nvPr/>
        </p:nvSpPr>
        <p:spPr>
          <a:xfrm>
            <a:off x="1259753" y="556436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5" y="1072"/>
                  <a:pt x="1062" y="831"/>
                  <a:pt x="1062" y="536"/>
                </a:cubicBezTo>
                <a:cubicBezTo>
                  <a:pt x="1062" y="242"/>
                  <a:pt x="825" y="0"/>
                  <a:pt x="531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0" name="Google Shape;5040;p22"/>
          <p:cNvSpPr/>
          <p:nvPr/>
        </p:nvSpPr>
        <p:spPr>
          <a:xfrm>
            <a:off x="991372" y="101986"/>
            <a:ext cx="29727" cy="37542"/>
          </a:xfrm>
          <a:custGeom>
            <a:avLst/>
            <a:gdLst/>
            <a:ahLst/>
            <a:cxnLst/>
            <a:rect l="l" t="t" r="r" b="b"/>
            <a:pathLst>
              <a:path w="1057" h="1067" extrusionOk="0">
                <a:moveTo>
                  <a:pt x="531" y="0"/>
                </a:moveTo>
                <a:cubicBezTo>
                  <a:pt x="237" y="0"/>
                  <a:pt x="0" y="236"/>
                  <a:pt x="0" y="531"/>
                </a:cubicBezTo>
                <a:cubicBezTo>
                  <a:pt x="0" y="830"/>
                  <a:pt x="237" y="1067"/>
                  <a:pt x="531" y="1067"/>
                </a:cubicBezTo>
                <a:cubicBezTo>
                  <a:pt x="820" y="1067"/>
                  <a:pt x="1057" y="830"/>
                  <a:pt x="1057" y="531"/>
                </a:cubicBezTo>
                <a:cubicBezTo>
                  <a:pt x="1057" y="236"/>
                  <a:pt x="820" y="0"/>
                  <a:pt x="531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1" name="Google Shape;5041;p22"/>
          <p:cNvSpPr/>
          <p:nvPr/>
        </p:nvSpPr>
        <p:spPr>
          <a:xfrm>
            <a:off x="1468571" y="83127"/>
            <a:ext cx="29867" cy="37542"/>
          </a:xfrm>
          <a:custGeom>
            <a:avLst/>
            <a:gdLst/>
            <a:ahLst/>
            <a:cxnLst/>
            <a:rect l="l" t="t" r="r" b="b"/>
            <a:pathLst>
              <a:path w="1062" h="1067" extrusionOk="0">
                <a:moveTo>
                  <a:pt x="531" y="0"/>
                </a:moveTo>
                <a:cubicBezTo>
                  <a:pt x="237" y="0"/>
                  <a:pt x="0" y="236"/>
                  <a:pt x="0" y="531"/>
                </a:cubicBezTo>
                <a:cubicBezTo>
                  <a:pt x="0" y="830"/>
                  <a:pt x="237" y="1067"/>
                  <a:pt x="531" y="1067"/>
                </a:cubicBezTo>
                <a:cubicBezTo>
                  <a:pt x="820" y="1067"/>
                  <a:pt x="1062" y="830"/>
                  <a:pt x="1062" y="531"/>
                </a:cubicBezTo>
                <a:cubicBezTo>
                  <a:pt x="1062" y="236"/>
                  <a:pt x="820" y="0"/>
                  <a:pt x="531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2" name="Google Shape;5042;p22"/>
          <p:cNvSpPr/>
          <p:nvPr/>
        </p:nvSpPr>
        <p:spPr>
          <a:xfrm>
            <a:off x="1722021" y="759066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37" y="1"/>
                  <a:pt x="0" y="237"/>
                  <a:pt x="0" y="537"/>
                </a:cubicBezTo>
                <a:cubicBezTo>
                  <a:pt x="0" y="831"/>
                  <a:pt x="237" y="1068"/>
                  <a:pt x="531" y="1068"/>
                </a:cubicBezTo>
                <a:cubicBezTo>
                  <a:pt x="825" y="1068"/>
                  <a:pt x="1062" y="831"/>
                  <a:pt x="1062" y="537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3" name="Google Shape;5043;p22"/>
          <p:cNvSpPr/>
          <p:nvPr/>
        </p:nvSpPr>
        <p:spPr>
          <a:xfrm>
            <a:off x="504102" y="19367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2" y="1072"/>
                </a:cubicBezTo>
                <a:cubicBezTo>
                  <a:pt x="826" y="1072"/>
                  <a:pt x="1062" y="836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4" name="Google Shape;5044;p22"/>
          <p:cNvSpPr/>
          <p:nvPr/>
        </p:nvSpPr>
        <p:spPr>
          <a:xfrm>
            <a:off x="1438704" y="1470366"/>
            <a:ext cx="29896" cy="37542"/>
          </a:xfrm>
          <a:custGeom>
            <a:avLst/>
            <a:gdLst/>
            <a:ahLst/>
            <a:cxnLst/>
            <a:rect l="l" t="t" r="r" b="b"/>
            <a:pathLst>
              <a:path w="1063" h="1067" extrusionOk="0">
                <a:moveTo>
                  <a:pt x="532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0"/>
                  <a:pt x="237" y="1067"/>
                  <a:pt x="532" y="1067"/>
                </a:cubicBezTo>
                <a:cubicBezTo>
                  <a:pt x="826" y="1067"/>
                  <a:pt x="1062" y="830"/>
                  <a:pt x="1062" y="536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5" name="Google Shape;5045;p22"/>
          <p:cNvSpPr/>
          <p:nvPr/>
        </p:nvSpPr>
        <p:spPr>
          <a:xfrm>
            <a:off x="909334" y="1041601"/>
            <a:ext cx="29755" cy="37754"/>
          </a:xfrm>
          <a:custGeom>
            <a:avLst/>
            <a:gdLst/>
            <a:ahLst/>
            <a:cxnLst/>
            <a:rect l="l" t="t" r="r" b="b"/>
            <a:pathLst>
              <a:path w="1058" h="1073" extrusionOk="0">
                <a:moveTo>
                  <a:pt x="526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0"/>
                  <a:pt x="237" y="1072"/>
                  <a:pt x="526" y="1072"/>
                </a:cubicBezTo>
                <a:cubicBezTo>
                  <a:pt x="821" y="1072"/>
                  <a:pt x="1057" y="830"/>
                  <a:pt x="1057" y="536"/>
                </a:cubicBezTo>
                <a:cubicBezTo>
                  <a:pt x="1057" y="242"/>
                  <a:pt x="821" y="0"/>
                  <a:pt x="526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6" name="Google Shape;5046;p22"/>
          <p:cNvSpPr/>
          <p:nvPr/>
        </p:nvSpPr>
        <p:spPr>
          <a:xfrm>
            <a:off x="894429" y="575295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0" y="1072"/>
                  <a:pt x="1056" y="831"/>
                  <a:pt x="1056" y="536"/>
                </a:cubicBezTo>
                <a:cubicBezTo>
                  <a:pt x="1056" y="242"/>
                  <a:pt x="820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7" name="Google Shape;5047;p22"/>
          <p:cNvSpPr/>
          <p:nvPr/>
        </p:nvSpPr>
        <p:spPr>
          <a:xfrm>
            <a:off x="694920" y="339731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42"/>
                  <a:pt x="825" y="1"/>
                  <a:pt x="531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8" name="Google Shape;5048;p22"/>
          <p:cNvSpPr/>
          <p:nvPr/>
        </p:nvSpPr>
        <p:spPr>
          <a:xfrm>
            <a:off x="1535674" y="1234802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37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0" y="1073"/>
                  <a:pt x="1062" y="831"/>
                  <a:pt x="1062" y="537"/>
                </a:cubicBezTo>
                <a:cubicBezTo>
                  <a:pt x="1062" y="237"/>
                  <a:pt x="820" y="1"/>
                  <a:pt x="531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9" name="Google Shape;5049;p22"/>
          <p:cNvSpPr/>
          <p:nvPr/>
        </p:nvSpPr>
        <p:spPr>
          <a:xfrm>
            <a:off x="1326829" y="1795405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32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0" name="Google Shape;5050;p22"/>
          <p:cNvSpPr/>
          <p:nvPr/>
        </p:nvSpPr>
        <p:spPr>
          <a:xfrm>
            <a:off x="804856" y="1281950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7"/>
                  <a:pt x="531" y="1067"/>
                </a:cubicBezTo>
                <a:cubicBezTo>
                  <a:pt x="826" y="1067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1" name="Google Shape;5051;p22"/>
          <p:cNvSpPr/>
          <p:nvPr/>
        </p:nvSpPr>
        <p:spPr>
          <a:xfrm>
            <a:off x="1229887" y="1573880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43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3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2" name="Google Shape;5052;p22"/>
          <p:cNvSpPr/>
          <p:nvPr/>
        </p:nvSpPr>
        <p:spPr>
          <a:xfrm>
            <a:off x="504102" y="1470366"/>
            <a:ext cx="29896" cy="37542"/>
          </a:xfrm>
          <a:custGeom>
            <a:avLst/>
            <a:gdLst/>
            <a:ahLst/>
            <a:cxnLst/>
            <a:rect l="l" t="t" r="r" b="b"/>
            <a:pathLst>
              <a:path w="1063" h="1067" extrusionOk="0">
                <a:moveTo>
                  <a:pt x="532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0"/>
                  <a:pt x="237" y="1067"/>
                  <a:pt x="532" y="1067"/>
                </a:cubicBezTo>
                <a:cubicBezTo>
                  <a:pt x="826" y="1067"/>
                  <a:pt x="1062" y="830"/>
                  <a:pt x="1062" y="536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3" name="Google Shape;5053;p22"/>
          <p:cNvSpPr/>
          <p:nvPr/>
        </p:nvSpPr>
        <p:spPr>
          <a:xfrm>
            <a:off x="44365" y="721348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37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4" name="Google Shape;5054;p22"/>
          <p:cNvSpPr/>
          <p:nvPr/>
        </p:nvSpPr>
        <p:spPr>
          <a:xfrm>
            <a:off x="976437" y="283154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43"/>
                  <a:pt x="1" y="537"/>
                </a:cubicBezTo>
                <a:cubicBezTo>
                  <a:pt x="1" y="836"/>
                  <a:pt x="237" y="1073"/>
                  <a:pt x="531" y="1073"/>
                </a:cubicBezTo>
                <a:cubicBezTo>
                  <a:pt x="820" y="1073"/>
                  <a:pt x="1062" y="836"/>
                  <a:pt x="1062" y="537"/>
                </a:cubicBezTo>
                <a:cubicBezTo>
                  <a:pt x="1062" y="243"/>
                  <a:pt x="820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5" name="Google Shape;5055;p22"/>
          <p:cNvSpPr/>
          <p:nvPr/>
        </p:nvSpPr>
        <p:spPr>
          <a:xfrm>
            <a:off x="465686" y="721348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0" y="1073"/>
                  <a:pt x="1057" y="831"/>
                  <a:pt x="1057" y="537"/>
                </a:cubicBezTo>
                <a:cubicBezTo>
                  <a:pt x="1057" y="237"/>
                  <a:pt x="820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6" name="Google Shape;5056;p22"/>
          <p:cNvSpPr/>
          <p:nvPr/>
        </p:nvSpPr>
        <p:spPr>
          <a:xfrm>
            <a:off x="1103105" y="3566477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42" y="1"/>
                  <a:pt x="0" y="242"/>
                  <a:pt x="0" y="537"/>
                </a:cubicBezTo>
                <a:cubicBezTo>
                  <a:pt x="0" y="831"/>
                  <a:pt x="242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42"/>
                  <a:pt x="825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7" name="Google Shape;5057;p22"/>
          <p:cNvSpPr/>
          <p:nvPr/>
        </p:nvSpPr>
        <p:spPr>
          <a:xfrm>
            <a:off x="156214" y="4621675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0"/>
                  <a:pt x="237" y="1072"/>
                  <a:pt x="532" y="1072"/>
                </a:cubicBezTo>
                <a:cubicBezTo>
                  <a:pt x="821" y="1072"/>
                  <a:pt x="1062" y="830"/>
                  <a:pt x="1062" y="536"/>
                </a:cubicBezTo>
                <a:cubicBezTo>
                  <a:pt x="1062" y="242"/>
                  <a:pt x="821" y="0"/>
                  <a:pt x="532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8" name="Google Shape;5058;p22"/>
          <p:cNvSpPr/>
          <p:nvPr/>
        </p:nvSpPr>
        <p:spPr>
          <a:xfrm>
            <a:off x="1073379" y="4240235"/>
            <a:ext cx="29755" cy="37578"/>
          </a:xfrm>
          <a:custGeom>
            <a:avLst/>
            <a:gdLst/>
            <a:ahLst/>
            <a:cxnLst/>
            <a:rect l="l" t="t" r="r" b="b"/>
            <a:pathLst>
              <a:path w="1058" h="1068" extrusionOk="0">
                <a:moveTo>
                  <a:pt x="526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67"/>
                  <a:pt x="526" y="1067"/>
                </a:cubicBezTo>
                <a:cubicBezTo>
                  <a:pt x="821" y="1067"/>
                  <a:pt x="1057" y="831"/>
                  <a:pt x="1057" y="536"/>
                </a:cubicBezTo>
                <a:cubicBezTo>
                  <a:pt x="1057" y="237"/>
                  <a:pt x="821" y="0"/>
                  <a:pt x="526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9" name="Google Shape;5059;p22"/>
          <p:cNvSpPr/>
          <p:nvPr/>
        </p:nvSpPr>
        <p:spPr>
          <a:xfrm>
            <a:off x="630911" y="4419186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8"/>
                  <a:pt x="531" y="1068"/>
                </a:cubicBezTo>
                <a:cubicBezTo>
                  <a:pt x="826" y="1068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0" name="Google Shape;5060;p22"/>
          <p:cNvSpPr/>
          <p:nvPr/>
        </p:nvSpPr>
        <p:spPr>
          <a:xfrm>
            <a:off x="1386535" y="5026760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2" y="1072"/>
                </a:cubicBezTo>
                <a:cubicBezTo>
                  <a:pt x="821" y="1072"/>
                  <a:pt x="1062" y="836"/>
                  <a:pt x="1062" y="536"/>
                </a:cubicBezTo>
                <a:cubicBezTo>
                  <a:pt x="1062" y="242"/>
                  <a:pt x="821" y="0"/>
                  <a:pt x="532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1" name="Google Shape;5061;p22"/>
          <p:cNvSpPr/>
          <p:nvPr/>
        </p:nvSpPr>
        <p:spPr>
          <a:xfrm>
            <a:off x="563808" y="4108221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2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2" name="Google Shape;5062;p22"/>
          <p:cNvSpPr/>
          <p:nvPr/>
        </p:nvSpPr>
        <p:spPr>
          <a:xfrm>
            <a:off x="383677" y="4748869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26" y="1072"/>
                </a:cubicBezTo>
                <a:cubicBezTo>
                  <a:pt x="820" y="1072"/>
                  <a:pt x="1056" y="831"/>
                  <a:pt x="1056" y="536"/>
                </a:cubicBezTo>
                <a:cubicBezTo>
                  <a:pt x="1056" y="242"/>
                  <a:pt x="820" y="0"/>
                  <a:pt x="5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3" name="Google Shape;5063;p22"/>
          <p:cNvSpPr/>
          <p:nvPr/>
        </p:nvSpPr>
        <p:spPr>
          <a:xfrm>
            <a:off x="14499" y="3773752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4" name="Google Shape;5064;p22"/>
          <p:cNvSpPr/>
          <p:nvPr/>
        </p:nvSpPr>
        <p:spPr>
          <a:xfrm>
            <a:off x="14499" y="4381467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5" name="Google Shape;5065;p22"/>
          <p:cNvSpPr/>
          <p:nvPr/>
        </p:nvSpPr>
        <p:spPr>
          <a:xfrm>
            <a:off x="1595212" y="4546415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2" y="0"/>
                </a:moveTo>
                <a:cubicBezTo>
                  <a:pt x="243" y="0"/>
                  <a:pt x="1" y="237"/>
                  <a:pt x="1" y="531"/>
                </a:cubicBezTo>
                <a:cubicBezTo>
                  <a:pt x="1" y="831"/>
                  <a:pt x="243" y="1067"/>
                  <a:pt x="532" y="1067"/>
                </a:cubicBezTo>
                <a:cubicBezTo>
                  <a:pt x="826" y="1067"/>
                  <a:pt x="1062" y="831"/>
                  <a:pt x="1062" y="531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6" name="Google Shape;5066;p22"/>
          <p:cNvSpPr/>
          <p:nvPr/>
        </p:nvSpPr>
        <p:spPr>
          <a:xfrm>
            <a:off x="1453638" y="3439283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1" y="1072"/>
                </a:cubicBezTo>
                <a:cubicBezTo>
                  <a:pt x="820" y="1072"/>
                  <a:pt x="1062" y="836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7" name="Google Shape;5067;p22"/>
          <p:cNvSpPr/>
          <p:nvPr/>
        </p:nvSpPr>
        <p:spPr>
          <a:xfrm>
            <a:off x="1190147" y="4805446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5" y="1072"/>
                  <a:pt x="1062" y="831"/>
                  <a:pt x="1062" y="536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8" name="Google Shape;5068;p22"/>
          <p:cNvSpPr/>
          <p:nvPr/>
        </p:nvSpPr>
        <p:spPr>
          <a:xfrm>
            <a:off x="1707088" y="4951499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7"/>
                  <a:pt x="531" y="1067"/>
                </a:cubicBezTo>
                <a:cubicBezTo>
                  <a:pt x="826" y="1067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9" name="Google Shape;5069;p22"/>
          <p:cNvSpPr/>
          <p:nvPr/>
        </p:nvSpPr>
        <p:spPr>
          <a:xfrm>
            <a:off x="976437" y="4565274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0"/>
                </a:moveTo>
                <a:cubicBezTo>
                  <a:pt x="237" y="0"/>
                  <a:pt x="1" y="237"/>
                  <a:pt x="1" y="531"/>
                </a:cubicBezTo>
                <a:cubicBezTo>
                  <a:pt x="1" y="831"/>
                  <a:pt x="237" y="1067"/>
                  <a:pt x="531" y="1067"/>
                </a:cubicBezTo>
                <a:cubicBezTo>
                  <a:pt x="820" y="1067"/>
                  <a:pt x="1062" y="831"/>
                  <a:pt x="1062" y="531"/>
                </a:cubicBezTo>
                <a:cubicBezTo>
                  <a:pt x="1062" y="237"/>
                  <a:pt x="820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0" name="Google Shape;5070;p22"/>
          <p:cNvSpPr/>
          <p:nvPr/>
        </p:nvSpPr>
        <p:spPr>
          <a:xfrm>
            <a:off x="1684785" y="4023530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37" y="1"/>
                  <a:pt x="0" y="237"/>
                  <a:pt x="0" y="537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5" y="1067"/>
                  <a:pt x="1062" y="831"/>
                  <a:pt x="1062" y="537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1" name="Google Shape;5071;p22"/>
          <p:cNvSpPr/>
          <p:nvPr/>
        </p:nvSpPr>
        <p:spPr>
          <a:xfrm>
            <a:off x="645844" y="3830329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5" y="1072"/>
                  <a:pt x="1062" y="831"/>
                  <a:pt x="1062" y="536"/>
                </a:cubicBezTo>
                <a:cubicBezTo>
                  <a:pt x="1062" y="242"/>
                  <a:pt x="825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2" name="Google Shape;5072;p22"/>
          <p:cNvSpPr/>
          <p:nvPr/>
        </p:nvSpPr>
        <p:spPr>
          <a:xfrm>
            <a:off x="335192" y="5064478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26" y="1072"/>
                </a:cubicBezTo>
                <a:cubicBezTo>
                  <a:pt x="820" y="1072"/>
                  <a:pt x="1057" y="831"/>
                  <a:pt x="1057" y="536"/>
                </a:cubicBezTo>
                <a:cubicBezTo>
                  <a:pt x="1057" y="242"/>
                  <a:pt x="820" y="0"/>
                  <a:pt x="526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3" name="Google Shape;5073;p22"/>
          <p:cNvSpPr/>
          <p:nvPr/>
        </p:nvSpPr>
        <p:spPr>
          <a:xfrm>
            <a:off x="563808" y="5026760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2" y="1072"/>
                </a:cubicBezTo>
                <a:cubicBezTo>
                  <a:pt x="826" y="1072"/>
                  <a:pt x="1062" y="836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4" name="Google Shape;5074;p22"/>
          <p:cNvSpPr/>
          <p:nvPr/>
        </p:nvSpPr>
        <p:spPr>
          <a:xfrm>
            <a:off x="1535674" y="4767728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0" y="1072"/>
                  <a:pt x="1062" y="831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5" name="Google Shape;5075;p22"/>
          <p:cNvSpPr/>
          <p:nvPr/>
        </p:nvSpPr>
        <p:spPr>
          <a:xfrm>
            <a:off x="141308" y="4906779"/>
            <a:ext cx="29867" cy="37542"/>
          </a:xfrm>
          <a:custGeom>
            <a:avLst/>
            <a:gdLst/>
            <a:ahLst/>
            <a:cxnLst/>
            <a:rect l="l" t="t" r="r" b="b"/>
            <a:pathLst>
              <a:path w="1062" h="1067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0"/>
                  <a:pt x="237" y="1067"/>
                  <a:pt x="531" y="1067"/>
                </a:cubicBezTo>
                <a:cubicBezTo>
                  <a:pt x="820" y="1067"/>
                  <a:pt x="1062" y="830"/>
                  <a:pt x="1062" y="536"/>
                </a:cubicBezTo>
                <a:cubicBezTo>
                  <a:pt x="1062" y="237"/>
                  <a:pt x="820" y="0"/>
                  <a:pt x="5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6" name="Google Shape;5076;p22"/>
          <p:cNvSpPr/>
          <p:nvPr/>
        </p:nvSpPr>
        <p:spPr>
          <a:xfrm>
            <a:off x="1438704" y="3830329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2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7" name="Google Shape;5077;p22"/>
          <p:cNvSpPr/>
          <p:nvPr/>
        </p:nvSpPr>
        <p:spPr>
          <a:xfrm>
            <a:off x="857024" y="3641914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42" y="1"/>
                  <a:pt x="1" y="237"/>
                  <a:pt x="1" y="537"/>
                </a:cubicBezTo>
                <a:cubicBezTo>
                  <a:pt x="1" y="831"/>
                  <a:pt x="242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8" name="Google Shape;5078;p22"/>
          <p:cNvSpPr/>
          <p:nvPr/>
        </p:nvSpPr>
        <p:spPr>
          <a:xfrm>
            <a:off x="1229887" y="4042389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1"/>
                </a:moveTo>
                <a:cubicBezTo>
                  <a:pt x="237" y="1"/>
                  <a:pt x="1" y="237"/>
                  <a:pt x="1" y="531"/>
                </a:cubicBezTo>
                <a:cubicBezTo>
                  <a:pt x="1" y="831"/>
                  <a:pt x="237" y="1067"/>
                  <a:pt x="531" y="1067"/>
                </a:cubicBezTo>
                <a:cubicBezTo>
                  <a:pt x="826" y="1067"/>
                  <a:pt x="1062" y="831"/>
                  <a:pt x="1062" y="531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9" name="Google Shape;5079;p22"/>
          <p:cNvSpPr/>
          <p:nvPr/>
        </p:nvSpPr>
        <p:spPr>
          <a:xfrm>
            <a:off x="1341762" y="3623055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2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0" name="Google Shape;5080;p22"/>
          <p:cNvSpPr/>
          <p:nvPr/>
        </p:nvSpPr>
        <p:spPr>
          <a:xfrm>
            <a:off x="1610145" y="3364023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42" y="1"/>
                  <a:pt x="1" y="237"/>
                  <a:pt x="1" y="537"/>
                </a:cubicBezTo>
                <a:cubicBezTo>
                  <a:pt x="1" y="831"/>
                  <a:pt x="242" y="1072"/>
                  <a:pt x="531" y="1072"/>
                </a:cubicBezTo>
                <a:cubicBezTo>
                  <a:pt x="826" y="1072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1" name="Google Shape;5081;p22"/>
          <p:cNvSpPr/>
          <p:nvPr/>
        </p:nvSpPr>
        <p:spPr>
          <a:xfrm>
            <a:off x="1722021" y="4315495"/>
            <a:ext cx="29867" cy="37718"/>
          </a:xfrm>
          <a:custGeom>
            <a:avLst/>
            <a:gdLst/>
            <a:ahLst/>
            <a:cxnLst/>
            <a:rect l="l" t="t" r="r" b="b"/>
            <a:pathLst>
              <a:path w="1062" h="1072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0"/>
                  <a:pt x="237" y="1072"/>
                  <a:pt x="531" y="1072"/>
                </a:cubicBezTo>
                <a:cubicBezTo>
                  <a:pt x="825" y="1072"/>
                  <a:pt x="1062" y="830"/>
                  <a:pt x="1062" y="536"/>
                </a:cubicBezTo>
                <a:cubicBezTo>
                  <a:pt x="1062" y="242"/>
                  <a:pt x="825" y="0"/>
                  <a:pt x="531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2" name="Google Shape;5082;p22"/>
          <p:cNvSpPr/>
          <p:nvPr/>
        </p:nvSpPr>
        <p:spPr>
          <a:xfrm>
            <a:off x="660778" y="4704114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0" y="1073"/>
                  <a:pt x="1062" y="831"/>
                  <a:pt x="1062" y="537"/>
                </a:cubicBezTo>
                <a:cubicBezTo>
                  <a:pt x="1062" y="242"/>
                  <a:pt x="820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3" name="Google Shape;5083;p22"/>
          <p:cNvSpPr/>
          <p:nvPr/>
        </p:nvSpPr>
        <p:spPr>
          <a:xfrm>
            <a:off x="222726" y="4120045"/>
            <a:ext cx="100682" cy="127229"/>
          </a:xfrm>
          <a:custGeom>
            <a:avLst/>
            <a:gdLst/>
            <a:ahLst/>
            <a:cxnLst/>
            <a:rect l="l" t="t" r="r" b="b"/>
            <a:pathLst>
              <a:path w="3580" h="3616" extrusionOk="0">
                <a:moveTo>
                  <a:pt x="1787" y="1"/>
                </a:moveTo>
                <a:cubicBezTo>
                  <a:pt x="799" y="1"/>
                  <a:pt x="1" y="810"/>
                  <a:pt x="1" y="1808"/>
                </a:cubicBezTo>
                <a:cubicBezTo>
                  <a:pt x="1" y="2807"/>
                  <a:pt x="799" y="3616"/>
                  <a:pt x="1787" y="3616"/>
                </a:cubicBezTo>
                <a:cubicBezTo>
                  <a:pt x="2775" y="3616"/>
                  <a:pt x="3579" y="2807"/>
                  <a:pt x="3579" y="1808"/>
                </a:cubicBezTo>
                <a:cubicBezTo>
                  <a:pt x="3579" y="810"/>
                  <a:pt x="2775" y="1"/>
                  <a:pt x="1787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4" name="Google Shape;5084;p22"/>
          <p:cNvSpPr/>
          <p:nvPr/>
        </p:nvSpPr>
        <p:spPr>
          <a:xfrm>
            <a:off x="1067783" y="3785576"/>
            <a:ext cx="100654" cy="127229"/>
          </a:xfrm>
          <a:custGeom>
            <a:avLst/>
            <a:gdLst/>
            <a:ahLst/>
            <a:cxnLst/>
            <a:rect l="l" t="t" r="r" b="b"/>
            <a:pathLst>
              <a:path w="3579" h="3616" extrusionOk="0">
                <a:moveTo>
                  <a:pt x="1787" y="1"/>
                </a:moveTo>
                <a:cubicBezTo>
                  <a:pt x="799" y="1"/>
                  <a:pt x="0" y="810"/>
                  <a:pt x="0" y="1808"/>
                </a:cubicBezTo>
                <a:cubicBezTo>
                  <a:pt x="0" y="2807"/>
                  <a:pt x="799" y="3616"/>
                  <a:pt x="1787" y="3616"/>
                </a:cubicBezTo>
                <a:cubicBezTo>
                  <a:pt x="2775" y="3616"/>
                  <a:pt x="3579" y="2807"/>
                  <a:pt x="3579" y="1808"/>
                </a:cubicBezTo>
                <a:cubicBezTo>
                  <a:pt x="3579" y="810"/>
                  <a:pt x="2775" y="1"/>
                  <a:pt x="1787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5" name="Google Shape;5085;p22"/>
          <p:cNvSpPr/>
          <p:nvPr/>
        </p:nvSpPr>
        <p:spPr>
          <a:xfrm>
            <a:off x="784325" y="4843167"/>
            <a:ext cx="100823" cy="127229"/>
          </a:xfrm>
          <a:custGeom>
            <a:avLst/>
            <a:gdLst/>
            <a:ahLst/>
            <a:cxnLst/>
            <a:rect l="l" t="t" r="r" b="b"/>
            <a:pathLst>
              <a:path w="3585" h="3616" extrusionOk="0">
                <a:moveTo>
                  <a:pt x="1792" y="0"/>
                </a:moveTo>
                <a:cubicBezTo>
                  <a:pt x="804" y="0"/>
                  <a:pt x="0" y="810"/>
                  <a:pt x="0" y="1808"/>
                </a:cubicBezTo>
                <a:cubicBezTo>
                  <a:pt x="0" y="2806"/>
                  <a:pt x="804" y="3616"/>
                  <a:pt x="1792" y="3616"/>
                </a:cubicBezTo>
                <a:cubicBezTo>
                  <a:pt x="2780" y="3616"/>
                  <a:pt x="3584" y="2806"/>
                  <a:pt x="3584" y="1808"/>
                </a:cubicBezTo>
                <a:cubicBezTo>
                  <a:pt x="3584" y="810"/>
                  <a:pt x="2780" y="0"/>
                  <a:pt x="179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6" name="Google Shape;5086;p22"/>
          <p:cNvSpPr/>
          <p:nvPr/>
        </p:nvSpPr>
        <p:spPr>
          <a:xfrm>
            <a:off x="302821" y="386804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32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7" name="Google Shape;5087;p22"/>
          <p:cNvSpPr/>
          <p:nvPr/>
        </p:nvSpPr>
        <p:spPr>
          <a:xfrm>
            <a:off x="1058473" y="4989042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6"/>
                  <a:pt x="237" y="1072"/>
                  <a:pt x="531" y="1072"/>
                </a:cubicBezTo>
                <a:cubicBezTo>
                  <a:pt x="820" y="1072"/>
                  <a:pt x="1062" y="836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8" name="Google Shape;5088;p22"/>
          <p:cNvSpPr/>
          <p:nvPr/>
        </p:nvSpPr>
        <p:spPr>
          <a:xfrm>
            <a:off x="1259753" y="3382882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37" y="1"/>
                  <a:pt x="0" y="237"/>
                  <a:pt x="0" y="531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5" y="1067"/>
                  <a:pt x="1062" y="831"/>
                  <a:pt x="1062" y="531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9" name="Google Shape;5089;p22"/>
          <p:cNvSpPr/>
          <p:nvPr/>
        </p:nvSpPr>
        <p:spPr>
          <a:xfrm>
            <a:off x="1722021" y="3585336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42"/>
                  <a:pt x="825" y="1"/>
                  <a:pt x="531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0" name="Google Shape;5090;p22"/>
          <p:cNvSpPr/>
          <p:nvPr/>
        </p:nvSpPr>
        <p:spPr>
          <a:xfrm>
            <a:off x="1438704" y="4296636"/>
            <a:ext cx="29896" cy="37718"/>
          </a:xfrm>
          <a:custGeom>
            <a:avLst/>
            <a:gdLst/>
            <a:ahLst/>
            <a:cxnLst/>
            <a:rect l="l" t="t" r="r" b="b"/>
            <a:pathLst>
              <a:path w="1063" h="1072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2" y="1072"/>
                </a:cubicBezTo>
                <a:cubicBezTo>
                  <a:pt x="826" y="1072"/>
                  <a:pt x="1062" y="836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1" name="Google Shape;5091;p22"/>
          <p:cNvSpPr/>
          <p:nvPr/>
        </p:nvSpPr>
        <p:spPr>
          <a:xfrm>
            <a:off x="1595212" y="5139915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2" y="0"/>
                </a:moveTo>
                <a:cubicBezTo>
                  <a:pt x="243" y="0"/>
                  <a:pt x="1" y="237"/>
                  <a:pt x="1" y="536"/>
                </a:cubicBezTo>
                <a:cubicBezTo>
                  <a:pt x="1" y="831"/>
                  <a:pt x="243" y="1067"/>
                  <a:pt x="532" y="1067"/>
                </a:cubicBezTo>
                <a:cubicBezTo>
                  <a:pt x="826" y="1067"/>
                  <a:pt x="1062" y="831"/>
                  <a:pt x="1062" y="536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2" name="Google Shape;5092;p22"/>
          <p:cNvSpPr/>
          <p:nvPr/>
        </p:nvSpPr>
        <p:spPr>
          <a:xfrm>
            <a:off x="789922" y="445672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43" y="1"/>
                  <a:pt x="1" y="242"/>
                  <a:pt x="1" y="537"/>
                </a:cubicBezTo>
                <a:cubicBezTo>
                  <a:pt x="1" y="836"/>
                  <a:pt x="243" y="1073"/>
                  <a:pt x="532" y="1073"/>
                </a:cubicBezTo>
                <a:cubicBezTo>
                  <a:pt x="826" y="1073"/>
                  <a:pt x="1062" y="836"/>
                  <a:pt x="1062" y="537"/>
                </a:cubicBezTo>
                <a:cubicBezTo>
                  <a:pt x="1062" y="242"/>
                  <a:pt x="826" y="1"/>
                  <a:pt x="532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3" name="Google Shape;5093;p22"/>
          <p:cNvSpPr/>
          <p:nvPr/>
        </p:nvSpPr>
        <p:spPr>
          <a:xfrm>
            <a:off x="909334" y="3868048"/>
            <a:ext cx="29755" cy="37754"/>
          </a:xfrm>
          <a:custGeom>
            <a:avLst/>
            <a:gdLst/>
            <a:ahLst/>
            <a:cxnLst/>
            <a:rect l="l" t="t" r="r" b="b"/>
            <a:pathLst>
              <a:path w="1058" h="1073" extrusionOk="0">
                <a:moveTo>
                  <a:pt x="526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26" y="1072"/>
                </a:cubicBezTo>
                <a:cubicBezTo>
                  <a:pt x="821" y="1072"/>
                  <a:pt x="1057" y="831"/>
                  <a:pt x="1057" y="536"/>
                </a:cubicBezTo>
                <a:cubicBezTo>
                  <a:pt x="1057" y="237"/>
                  <a:pt x="821" y="0"/>
                  <a:pt x="526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4" name="Google Shape;5094;p22"/>
          <p:cNvSpPr/>
          <p:nvPr/>
        </p:nvSpPr>
        <p:spPr>
          <a:xfrm>
            <a:off x="894429" y="3401741"/>
            <a:ext cx="29727" cy="37578"/>
          </a:xfrm>
          <a:custGeom>
            <a:avLst/>
            <a:gdLst/>
            <a:ahLst/>
            <a:cxnLst/>
            <a:rect l="l" t="t" r="r" b="b"/>
            <a:pathLst>
              <a:path w="1057" h="1068" extrusionOk="0">
                <a:moveTo>
                  <a:pt x="531" y="0"/>
                </a:moveTo>
                <a:cubicBezTo>
                  <a:pt x="237" y="0"/>
                  <a:pt x="0" y="237"/>
                  <a:pt x="0" y="531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0" y="1067"/>
                  <a:pt x="1056" y="831"/>
                  <a:pt x="1056" y="531"/>
                </a:cubicBezTo>
                <a:cubicBezTo>
                  <a:pt x="1056" y="237"/>
                  <a:pt x="820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5" name="Google Shape;5095;p22"/>
          <p:cNvSpPr/>
          <p:nvPr/>
        </p:nvSpPr>
        <p:spPr>
          <a:xfrm>
            <a:off x="1535674" y="4061073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6"/>
                  <a:pt x="237" y="1072"/>
                  <a:pt x="531" y="1072"/>
                </a:cubicBezTo>
                <a:cubicBezTo>
                  <a:pt x="820" y="1072"/>
                  <a:pt x="1062" y="836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6" name="Google Shape;5096;p22"/>
          <p:cNvSpPr/>
          <p:nvPr/>
        </p:nvSpPr>
        <p:spPr>
          <a:xfrm>
            <a:off x="258049" y="4438045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8"/>
                  <a:pt x="531" y="1068"/>
                </a:cubicBezTo>
                <a:cubicBezTo>
                  <a:pt x="826" y="1068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7" name="Google Shape;5097;p22"/>
          <p:cNvSpPr/>
          <p:nvPr/>
        </p:nvSpPr>
        <p:spPr>
          <a:xfrm>
            <a:off x="1326829" y="4621675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0"/>
                  <a:pt x="237" y="1072"/>
                  <a:pt x="532" y="1072"/>
                </a:cubicBezTo>
                <a:cubicBezTo>
                  <a:pt x="826" y="1072"/>
                  <a:pt x="1062" y="830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8" name="Google Shape;5098;p22"/>
          <p:cNvSpPr/>
          <p:nvPr/>
        </p:nvSpPr>
        <p:spPr>
          <a:xfrm>
            <a:off x="804856" y="4108221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9" name="Google Shape;5099;p22"/>
          <p:cNvSpPr/>
          <p:nvPr/>
        </p:nvSpPr>
        <p:spPr>
          <a:xfrm>
            <a:off x="1229887" y="4400326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0" name="Google Shape;5100;p22"/>
          <p:cNvSpPr/>
          <p:nvPr/>
        </p:nvSpPr>
        <p:spPr>
          <a:xfrm>
            <a:off x="504102" y="4296636"/>
            <a:ext cx="29896" cy="37718"/>
          </a:xfrm>
          <a:custGeom>
            <a:avLst/>
            <a:gdLst/>
            <a:ahLst/>
            <a:cxnLst/>
            <a:rect l="l" t="t" r="r" b="b"/>
            <a:pathLst>
              <a:path w="1063" h="1072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2" y="1072"/>
                </a:cubicBezTo>
                <a:cubicBezTo>
                  <a:pt x="826" y="1072"/>
                  <a:pt x="1062" y="836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2">
  <p:cSld name="CUSTOM_6">
    <p:bg>
      <p:bgPr>
        <a:solidFill>
          <a:schemeClr val="accent2"/>
        </a:solidFill>
        <a:effectLst/>
      </p:bgPr>
    </p:bg>
    <p:spTree>
      <p:nvGrpSpPr>
        <p:cNvPr id="1" name="Shape 5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2" name="Google Shape;5102;p23"/>
          <p:cNvGrpSpPr/>
          <p:nvPr/>
        </p:nvGrpSpPr>
        <p:grpSpPr>
          <a:xfrm>
            <a:off x="14499" y="-44102"/>
            <a:ext cx="7290023" cy="5221595"/>
            <a:chOff x="18139" y="-44102"/>
            <a:chExt cx="9120445" cy="5221595"/>
          </a:xfrm>
        </p:grpSpPr>
        <p:sp>
          <p:nvSpPr>
            <p:cNvPr id="5103" name="Google Shape;5103;p23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23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23"/>
            <p:cNvSpPr/>
            <p:nvPr/>
          </p:nvSpPr>
          <p:spPr>
            <a:xfrm>
              <a:off x="859124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23"/>
            <p:cNvSpPr/>
            <p:nvPr/>
          </p:nvSpPr>
          <p:spPr>
            <a:xfrm>
              <a:off x="8273982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23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23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23"/>
            <p:cNvSpPr/>
            <p:nvPr/>
          </p:nvSpPr>
          <p:spPr>
            <a:xfrm>
              <a:off x="8413948" y="94748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23"/>
            <p:cNvSpPr/>
            <p:nvPr/>
          </p:nvSpPr>
          <p:spPr>
            <a:xfrm>
              <a:off x="8413948" y="15550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23"/>
            <p:cNvSpPr/>
            <p:nvPr/>
          </p:nvSpPr>
          <p:spPr>
            <a:xfrm>
              <a:off x="8315958" y="21816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23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23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23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23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23"/>
            <p:cNvSpPr/>
            <p:nvPr/>
          </p:nvSpPr>
          <p:spPr>
            <a:xfrm>
              <a:off x="7919529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23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23"/>
            <p:cNvSpPr/>
            <p:nvPr/>
          </p:nvSpPr>
          <p:spPr>
            <a:xfrm>
              <a:off x="8099993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23"/>
            <p:cNvSpPr/>
            <p:nvPr/>
          </p:nvSpPr>
          <p:spPr>
            <a:xfrm>
              <a:off x="857259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23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23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23"/>
            <p:cNvSpPr/>
            <p:nvPr/>
          </p:nvSpPr>
          <p:spPr>
            <a:xfrm>
              <a:off x="8031593" y="4904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23"/>
            <p:cNvSpPr/>
            <p:nvPr/>
          </p:nvSpPr>
          <p:spPr>
            <a:xfrm>
              <a:off x="8031593" y="229461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23"/>
            <p:cNvSpPr/>
            <p:nvPr/>
          </p:nvSpPr>
          <p:spPr>
            <a:xfrm>
              <a:off x="867445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23"/>
            <p:cNvSpPr/>
            <p:nvPr/>
          </p:nvSpPr>
          <p:spPr>
            <a:xfrm>
              <a:off x="7949858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23"/>
            <p:cNvSpPr/>
            <p:nvPr/>
          </p:nvSpPr>
          <p:spPr>
            <a:xfrm>
              <a:off x="8155092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23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23"/>
            <p:cNvSpPr/>
            <p:nvPr/>
          </p:nvSpPr>
          <p:spPr>
            <a:xfrm>
              <a:off x="8218144" y="104160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23"/>
            <p:cNvSpPr/>
            <p:nvPr/>
          </p:nvSpPr>
          <p:spPr>
            <a:xfrm>
              <a:off x="8236827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23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23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23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23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23"/>
            <p:cNvSpPr/>
            <p:nvPr/>
          </p:nvSpPr>
          <p:spPr>
            <a:xfrm>
              <a:off x="8553914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23"/>
            <p:cNvSpPr/>
            <p:nvPr/>
          </p:nvSpPr>
          <p:spPr>
            <a:xfrm>
              <a:off x="8031593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23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23"/>
            <p:cNvSpPr/>
            <p:nvPr/>
          </p:nvSpPr>
          <p:spPr>
            <a:xfrm>
              <a:off x="8218144" y="130080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23"/>
            <p:cNvSpPr/>
            <p:nvPr/>
          </p:nvSpPr>
          <p:spPr>
            <a:xfrm>
              <a:off x="845131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23"/>
            <p:cNvSpPr/>
            <p:nvPr/>
          </p:nvSpPr>
          <p:spPr>
            <a:xfrm>
              <a:off x="7919529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23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23"/>
            <p:cNvSpPr/>
            <p:nvPr/>
          </p:nvSpPr>
          <p:spPr>
            <a:xfrm>
              <a:off x="8118500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23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23"/>
            <p:cNvSpPr/>
            <p:nvPr/>
          </p:nvSpPr>
          <p:spPr>
            <a:xfrm>
              <a:off x="846996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23"/>
            <p:cNvSpPr/>
            <p:nvPr/>
          </p:nvSpPr>
          <p:spPr>
            <a:xfrm>
              <a:off x="859124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23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23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23"/>
            <p:cNvSpPr/>
            <p:nvPr/>
          </p:nvSpPr>
          <p:spPr>
            <a:xfrm>
              <a:off x="8413948" y="377375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23"/>
            <p:cNvSpPr/>
            <p:nvPr/>
          </p:nvSpPr>
          <p:spPr>
            <a:xfrm>
              <a:off x="8413948" y="438146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23"/>
            <p:cNvSpPr/>
            <p:nvPr/>
          </p:nvSpPr>
          <p:spPr>
            <a:xfrm>
              <a:off x="8315958" y="50079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23"/>
            <p:cNvSpPr/>
            <p:nvPr/>
          </p:nvSpPr>
          <p:spPr>
            <a:xfrm>
              <a:off x="801291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23"/>
            <p:cNvSpPr/>
            <p:nvPr/>
          </p:nvSpPr>
          <p:spPr>
            <a:xfrm>
              <a:off x="833464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23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23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23"/>
            <p:cNvSpPr/>
            <p:nvPr/>
          </p:nvSpPr>
          <p:spPr>
            <a:xfrm>
              <a:off x="8815163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23"/>
            <p:cNvSpPr/>
            <p:nvPr/>
          </p:nvSpPr>
          <p:spPr>
            <a:xfrm>
              <a:off x="7919529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23"/>
            <p:cNvSpPr/>
            <p:nvPr/>
          </p:nvSpPr>
          <p:spPr>
            <a:xfrm>
              <a:off x="910118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23"/>
            <p:cNvSpPr/>
            <p:nvPr/>
          </p:nvSpPr>
          <p:spPr>
            <a:xfrm>
              <a:off x="8099993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23"/>
            <p:cNvSpPr/>
            <p:nvPr/>
          </p:nvSpPr>
          <p:spPr>
            <a:xfrm>
              <a:off x="857259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23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23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23"/>
            <p:cNvSpPr/>
            <p:nvPr/>
          </p:nvSpPr>
          <p:spPr>
            <a:xfrm>
              <a:off x="8553914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23"/>
            <p:cNvSpPr/>
            <p:nvPr/>
          </p:nvSpPr>
          <p:spPr>
            <a:xfrm>
              <a:off x="7938212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23"/>
            <p:cNvSpPr/>
            <p:nvPr/>
          </p:nvSpPr>
          <p:spPr>
            <a:xfrm>
              <a:off x="8031593" y="33168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23"/>
            <p:cNvSpPr/>
            <p:nvPr/>
          </p:nvSpPr>
          <p:spPr>
            <a:xfrm>
              <a:off x="8031593" y="512105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23"/>
            <p:cNvSpPr/>
            <p:nvPr/>
          </p:nvSpPr>
          <p:spPr>
            <a:xfrm>
              <a:off x="867445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23"/>
            <p:cNvSpPr/>
            <p:nvPr/>
          </p:nvSpPr>
          <p:spPr>
            <a:xfrm>
              <a:off x="7949858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23"/>
            <p:cNvSpPr/>
            <p:nvPr/>
          </p:nvSpPr>
          <p:spPr>
            <a:xfrm>
              <a:off x="8155092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1" y="3616"/>
                    <a:pt x="3579" y="2806"/>
                    <a:pt x="3579" y="1808"/>
                  </a:cubicBezTo>
                  <a:cubicBezTo>
                    <a:pt x="3579" y="809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23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23"/>
            <p:cNvSpPr/>
            <p:nvPr/>
          </p:nvSpPr>
          <p:spPr>
            <a:xfrm>
              <a:off x="8218144" y="38680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23"/>
            <p:cNvSpPr/>
            <p:nvPr/>
          </p:nvSpPr>
          <p:spPr>
            <a:xfrm>
              <a:off x="8236827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23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23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23"/>
            <p:cNvSpPr/>
            <p:nvPr/>
          </p:nvSpPr>
          <p:spPr>
            <a:xfrm>
              <a:off x="8334641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23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23"/>
            <p:cNvSpPr/>
            <p:nvPr/>
          </p:nvSpPr>
          <p:spPr>
            <a:xfrm>
              <a:off x="8031593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23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23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23"/>
            <p:cNvSpPr/>
            <p:nvPr/>
          </p:nvSpPr>
          <p:spPr>
            <a:xfrm>
              <a:off x="8218144" y="412708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23"/>
            <p:cNvSpPr/>
            <p:nvPr/>
          </p:nvSpPr>
          <p:spPr>
            <a:xfrm>
              <a:off x="845131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23"/>
            <p:cNvSpPr/>
            <p:nvPr/>
          </p:nvSpPr>
          <p:spPr>
            <a:xfrm>
              <a:off x="7919529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23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23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23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23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23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23"/>
            <p:cNvSpPr/>
            <p:nvPr/>
          </p:nvSpPr>
          <p:spPr>
            <a:xfrm>
              <a:off x="5671418" y="47156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23"/>
            <p:cNvSpPr/>
            <p:nvPr/>
          </p:nvSpPr>
          <p:spPr>
            <a:xfrm>
              <a:off x="6977345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23"/>
            <p:cNvSpPr/>
            <p:nvPr/>
          </p:nvSpPr>
          <p:spPr>
            <a:xfrm>
              <a:off x="5792736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23"/>
            <p:cNvSpPr/>
            <p:nvPr/>
          </p:nvSpPr>
          <p:spPr>
            <a:xfrm>
              <a:off x="5475438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23"/>
            <p:cNvSpPr/>
            <p:nvPr/>
          </p:nvSpPr>
          <p:spPr>
            <a:xfrm>
              <a:off x="6939978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23"/>
            <p:cNvSpPr/>
            <p:nvPr/>
          </p:nvSpPr>
          <p:spPr>
            <a:xfrm>
              <a:off x="6386589" y="15927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23"/>
            <p:cNvSpPr/>
            <p:nvPr/>
          </p:nvSpPr>
          <p:spPr>
            <a:xfrm>
              <a:off x="7331939" y="220049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23"/>
            <p:cNvSpPr/>
            <p:nvPr/>
          </p:nvSpPr>
          <p:spPr>
            <a:xfrm>
              <a:off x="6302672" y="128195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23"/>
            <p:cNvSpPr/>
            <p:nvPr/>
          </p:nvSpPr>
          <p:spPr>
            <a:xfrm>
              <a:off x="6077101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23"/>
            <p:cNvSpPr/>
            <p:nvPr/>
          </p:nvSpPr>
          <p:spPr>
            <a:xfrm>
              <a:off x="5615404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23"/>
            <p:cNvSpPr/>
            <p:nvPr/>
          </p:nvSpPr>
          <p:spPr>
            <a:xfrm>
              <a:off x="5615404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23"/>
            <p:cNvSpPr/>
            <p:nvPr/>
          </p:nvSpPr>
          <p:spPr>
            <a:xfrm>
              <a:off x="7593012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23"/>
            <p:cNvSpPr/>
            <p:nvPr/>
          </p:nvSpPr>
          <p:spPr>
            <a:xfrm>
              <a:off x="5517414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23"/>
            <p:cNvSpPr/>
            <p:nvPr/>
          </p:nvSpPr>
          <p:spPr>
            <a:xfrm>
              <a:off x="7415891" y="61301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23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23"/>
            <p:cNvSpPr/>
            <p:nvPr/>
          </p:nvSpPr>
          <p:spPr>
            <a:xfrm>
              <a:off x="7086242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23"/>
            <p:cNvSpPr/>
            <p:nvPr/>
          </p:nvSpPr>
          <p:spPr>
            <a:xfrm>
              <a:off x="7732978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23"/>
            <p:cNvSpPr/>
            <p:nvPr/>
          </p:nvSpPr>
          <p:spPr>
            <a:xfrm>
              <a:off x="6818872" y="173882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23"/>
            <p:cNvSpPr/>
            <p:nvPr/>
          </p:nvSpPr>
          <p:spPr>
            <a:xfrm>
              <a:off x="6604208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23"/>
            <p:cNvSpPr/>
            <p:nvPr/>
          </p:nvSpPr>
          <p:spPr>
            <a:xfrm>
              <a:off x="7705076" y="11970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23"/>
            <p:cNvSpPr/>
            <p:nvPr/>
          </p:nvSpPr>
          <p:spPr>
            <a:xfrm>
              <a:off x="5214189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23"/>
            <p:cNvSpPr/>
            <p:nvPr/>
          </p:nvSpPr>
          <p:spPr>
            <a:xfrm>
              <a:off x="642395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23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23"/>
            <p:cNvSpPr/>
            <p:nvPr/>
          </p:nvSpPr>
          <p:spPr>
            <a:xfrm>
              <a:off x="6405272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23"/>
            <p:cNvSpPr/>
            <p:nvPr/>
          </p:nvSpPr>
          <p:spPr>
            <a:xfrm>
              <a:off x="5901423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23"/>
            <p:cNvSpPr/>
            <p:nvPr/>
          </p:nvSpPr>
          <p:spPr>
            <a:xfrm>
              <a:off x="6016442" y="223820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23"/>
            <p:cNvSpPr/>
            <p:nvPr/>
          </p:nvSpPr>
          <p:spPr>
            <a:xfrm>
              <a:off x="5121019" y="131966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23"/>
            <p:cNvSpPr/>
            <p:nvPr/>
          </p:nvSpPr>
          <p:spPr>
            <a:xfrm>
              <a:off x="6302672" y="220049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23"/>
            <p:cNvSpPr/>
            <p:nvPr/>
          </p:nvSpPr>
          <p:spPr>
            <a:xfrm>
              <a:off x="7518525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23"/>
            <p:cNvSpPr/>
            <p:nvPr/>
          </p:nvSpPr>
          <p:spPr>
            <a:xfrm>
              <a:off x="5301272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23"/>
            <p:cNvSpPr/>
            <p:nvPr/>
          </p:nvSpPr>
          <p:spPr>
            <a:xfrm>
              <a:off x="5774053" y="2080333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23"/>
            <p:cNvSpPr/>
            <p:nvPr/>
          </p:nvSpPr>
          <p:spPr>
            <a:xfrm>
              <a:off x="5983157" y="87204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23"/>
            <p:cNvSpPr/>
            <p:nvPr/>
          </p:nvSpPr>
          <p:spPr>
            <a:xfrm>
              <a:off x="7397207" y="100405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23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23"/>
            <p:cNvSpPr/>
            <p:nvPr/>
          </p:nvSpPr>
          <p:spPr>
            <a:xfrm>
              <a:off x="6995993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23"/>
            <p:cNvSpPr/>
            <p:nvPr/>
          </p:nvSpPr>
          <p:spPr>
            <a:xfrm>
              <a:off x="5232873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23"/>
            <p:cNvSpPr/>
            <p:nvPr/>
          </p:nvSpPr>
          <p:spPr>
            <a:xfrm>
              <a:off x="6669476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23"/>
            <p:cNvSpPr/>
            <p:nvPr/>
          </p:nvSpPr>
          <p:spPr>
            <a:xfrm>
              <a:off x="5232873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23"/>
            <p:cNvSpPr/>
            <p:nvPr/>
          </p:nvSpPr>
          <p:spPr>
            <a:xfrm>
              <a:off x="7275925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23"/>
            <p:cNvSpPr/>
            <p:nvPr/>
          </p:nvSpPr>
          <p:spPr>
            <a:xfrm>
              <a:off x="7611695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23"/>
            <p:cNvSpPr/>
            <p:nvPr/>
          </p:nvSpPr>
          <p:spPr>
            <a:xfrm>
              <a:off x="7751661" y="1489225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23"/>
            <p:cNvSpPr/>
            <p:nvPr/>
          </p:nvSpPr>
          <p:spPr>
            <a:xfrm>
              <a:off x="6423955" y="1877843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26" y="1068"/>
                  </a:cubicBezTo>
                  <a:cubicBezTo>
                    <a:pt x="820" y="1068"/>
                    <a:pt x="1056" y="831"/>
                    <a:pt x="1056" y="532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23"/>
            <p:cNvSpPr/>
            <p:nvPr/>
          </p:nvSpPr>
          <p:spPr>
            <a:xfrm>
              <a:off x="6921295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23"/>
            <p:cNvSpPr/>
            <p:nvPr/>
          </p:nvSpPr>
          <p:spPr>
            <a:xfrm>
              <a:off x="587573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23"/>
            <p:cNvSpPr/>
            <p:nvPr/>
          </p:nvSpPr>
          <p:spPr>
            <a:xfrm>
              <a:off x="5151314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23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23"/>
            <p:cNvSpPr/>
            <p:nvPr/>
          </p:nvSpPr>
          <p:spPr>
            <a:xfrm>
              <a:off x="5356548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23"/>
            <p:cNvSpPr/>
            <p:nvPr/>
          </p:nvSpPr>
          <p:spPr>
            <a:xfrm>
              <a:off x="6578523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23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23"/>
            <p:cNvSpPr/>
            <p:nvPr/>
          </p:nvSpPr>
          <p:spPr>
            <a:xfrm>
              <a:off x="5976120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23"/>
            <p:cNvSpPr/>
            <p:nvPr/>
          </p:nvSpPr>
          <p:spPr>
            <a:xfrm>
              <a:off x="5419423" y="10416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23"/>
            <p:cNvSpPr/>
            <p:nvPr/>
          </p:nvSpPr>
          <p:spPr>
            <a:xfrm>
              <a:off x="6921295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23"/>
            <p:cNvSpPr/>
            <p:nvPr/>
          </p:nvSpPr>
          <p:spPr>
            <a:xfrm>
              <a:off x="5438107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23"/>
            <p:cNvSpPr/>
            <p:nvPr/>
          </p:nvSpPr>
          <p:spPr>
            <a:xfrm>
              <a:off x="6172664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23"/>
            <p:cNvSpPr/>
            <p:nvPr/>
          </p:nvSpPr>
          <p:spPr>
            <a:xfrm>
              <a:off x="717332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23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23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23"/>
            <p:cNvSpPr/>
            <p:nvPr/>
          </p:nvSpPr>
          <p:spPr>
            <a:xfrm>
              <a:off x="7751661" y="75906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23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23"/>
            <p:cNvSpPr/>
            <p:nvPr/>
          </p:nvSpPr>
          <p:spPr>
            <a:xfrm>
              <a:off x="5536097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23"/>
            <p:cNvSpPr/>
            <p:nvPr/>
          </p:nvSpPr>
          <p:spPr>
            <a:xfrm>
              <a:off x="7397207" y="1470366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1" y="1067"/>
                    <a:pt x="1057" y="830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23"/>
            <p:cNvSpPr/>
            <p:nvPr/>
          </p:nvSpPr>
          <p:spPr>
            <a:xfrm>
              <a:off x="7593012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23"/>
            <p:cNvSpPr/>
            <p:nvPr/>
          </p:nvSpPr>
          <p:spPr>
            <a:xfrm>
              <a:off x="6585525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23"/>
            <p:cNvSpPr/>
            <p:nvPr/>
          </p:nvSpPr>
          <p:spPr>
            <a:xfrm>
              <a:off x="6734744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23"/>
            <p:cNvSpPr/>
            <p:nvPr/>
          </p:nvSpPr>
          <p:spPr>
            <a:xfrm>
              <a:off x="6716272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23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23"/>
            <p:cNvSpPr/>
            <p:nvPr/>
          </p:nvSpPr>
          <p:spPr>
            <a:xfrm>
              <a:off x="7518525" y="12348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23"/>
            <p:cNvSpPr/>
            <p:nvPr/>
          </p:nvSpPr>
          <p:spPr>
            <a:xfrm>
              <a:off x="5920106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23"/>
            <p:cNvSpPr/>
            <p:nvPr/>
          </p:nvSpPr>
          <p:spPr>
            <a:xfrm>
              <a:off x="7219910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23"/>
            <p:cNvSpPr/>
            <p:nvPr/>
          </p:nvSpPr>
          <p:spPr>
            <a:xfrm>
              <a:off x="5755370" y="235118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23"/>
            <p:cNvSpPr/>
            <p:nvPr/>
          </p:nvSpPr>
          <p:spPr>
            <a:xfrm>
              <a:off x="7257242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23"/>
            <p:cNvSpPr/>
            <p:nvPr/>
          </p:nvSpPr>
          <p:spPr>
            <a:xfrm>
              <a:off x="6604208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23"/>
            <p:cNvSpPr/>
            <p:nvPr/>
          </p:nvSpPr>
          <p:spPr>
            <a:xfrm>
              <a:off x="5232873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23"/>
            <p:cNvSpPr/>
            <p:nvPr/>
          </p:nvSpPr>
          <p:spPr>
            <a:xfrm>
              <a:off x="7135959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23"/>
            <p:cNvSpPr/>
            <p:nvPr/>
          </p:nvSpPr>
          <p:spPr>
            <a:xfrm>
              <a:off x="7789028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23"/>
            <p:cNvSpPr/>
            <p:nvPr/>
          </p:nvSpPr>
          <p:spPr>
            <a:xfrm>
              <a:off x="6227975" y="147036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23"/>
            <p:cNvSpPr/>
            <p:nvPr/>
          </p:nvSpPr>
          <p:spPr>
            <a:xfrm>
              <a:off x="5419423" y="130080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23"/>
            <p:cNvSpPr/>
            <p:nvPr/>
          </p:nvSpPr>
          <p:spPr>
            <a:xfrm>
              <a:off x="5652770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23"/>
            <p:cNvSpPr/>
            <p:nvPr/>
          </p:nvSpPr>
          <p:spPr>
            <a:xfrm>
              <a:off x="5121019" y="74020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23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23"/>
            <p:cNvSpPr/>
            <p:nvPr/>
          </p:nvSpPr>
          <p:spPr>
            <a:xfrm>
              <a:off x="6179701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23"/>
            <p:cNvSpPr/>
            <p:nvPr/>
          </p:nvSpPr>
          <p:spPr>
            <a:xfrm>
              <a:off x="5319955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23"/>
            <p:cNvSpPr/>
            <p:nvPr/>
          </p:nvSpPr>
          <p:spPr>
            <a:xfrm>
              <a:off x="5957472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23"/>
            <p:cNvSpPr/>
            <p:nvPr/>
          </p:nvSpPr>
          <p:spPr>
            <a:xfrm>
              <a:off x="6669476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23"/>
            <p:cNvSpPr/>
            <p:nvPr/>
          </p:nvSpPr>
          <p:spPr>
            <a:xfrm>
              <a:off x="671627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23"/>
            <p:cNvSpPr/>
            <p:nvPr/>
          </p:nvSpPr>
          <p:spPr>
            <a:xfrm>
              <a:off x="735987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23"/>
            <p:cNvSpPr/>
            <p:nvPr/>
          </p:nvSpPr>
          <p:spPr>
            <a:xfrm>
              <a:off x="7537173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23"/>
            <p:cNvSpPr/>
            <p:nvPr/>
          </p:nvSpPr>
          <p:spPr>
            <a:xfrm>
              <a:off x="5671418" y="329801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23"/>
            <p:cNvSpPr/>
            <p:nvPr/>
          </p:nvSpPr>
          <p:spPr>
            <a:xfrm>
              <a:off x="6977345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23"/>
            <p:cNvSpPr/>
            <p:nvPr/>
          </p:nvSpPr>
          <p:spPr>
            <a:xfrm>
              <a:off x="5792736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23"/>
            <p:cNvSpPr/>
            <p:nvPr/>
          </p:nvSpPr>
          <p:spPr>
            <a:xfrm>
              <a:off x="6939978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23"/>
            <p:cNvSpPr/>
            <p:nvPr/>
          </p:nvSpPr>
          <p:spPr>
            <a:xfrm>
              <a:off x="6386589" y="441918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23"/>
            <p:cNvSpPr/>
            <p:nvPr/>
          </p:nvSpPr>
          <p:spPr>
            <a:xfrm>
              <a:off x="7331939" y="502676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23"/>
            <p:cNvSpPr/>
            <p:nvPr/>
          </p:nvSpPr>
          <p:spPr>
            <a:xfrm>
              <a:off x="6302672" y="410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1"/>
                    <a:pt x="236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23"/>
            <p:cNvSpPr/>
            <p:nvPr/>
          </p:nvSpPr>
          <p:spPr>
            <a:xfrm>
              <a:off x="6077101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23"/>
            <p:cNvSpPr/>
            <p:nvPr/>
          </p:nvSpPr>
          <p:spPr>
            <a:xfrm>
              <a:off x="5615404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23"/>
            <p:cNvSpPr/>
            <p:nvPr/>
          </p:nvSpPr>
          <p:spPr>
            <a:xfrm>
              <a:off x="5615404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23"/>
            <p:cNvSpPr/>
            <p:nvPr/>
          </p:nvSpPr>
          <p:spPr>
            <a:xfrm>
              <a:off x="7593012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23"/>
            <p:cNvSpPr/>
            <p:nvPr/>
          </p:nvSpPr>
          <p:spPr>
            <a:xfrm>
              <a:off x="5517414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23"/>
            <p:cNvSpPr/>
            <p:nvPr/>
          </p:nvSpPr>
          <p:spPr>
            <a:xfrm>
              <a:off x="7415891" y="34392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23"/>
            <p:cNvSpPr/>
            <p:nvPr/>
          </p:nvSpPr>
          <p:spPr>
            <a:xfrm>
              <a:off x="715464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23"/>
            <p:cNvSpPr/>
            <p:nvPr/>
          </p:nvSpPr>
          <p:spPr>
            <a:xfrm>
              <a:off x="7086242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23"/>
            <p:cNvSpPr/>
            <p:nvPr/>
          </p:nvSpPr>
          <p:spPr>
            <a:xfrm>
              <a:off x="7732978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23"/>
            <p:cNvSpPr/>
            <p:nvPr/>
          </p:nvSpPr>
          <p:spPr>
            <a:xfrm>
              <a:off x="6818872" y="4565274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23"/>
            <p:cNvSpPr/>
            <p:nvPr/>
          </p:nvSpPr>
          <p:spPr>
            <a:xfrm>
              <a:off x="7705076" y="402353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23"/>
            <p:cNvSpPr/>
            <p:nvPr/>
          </p:nvSpPr>
          <p:spPr>
            <a:xfrm>
              <a:off x="5214189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23"/>
            <p:cNvSpPr/>
            <p:nvPr/>
          </p:nvSpPr>
          <p:spPr>
            <a:xfrm>
              <a:off x="5536097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23"/>
            <p:cNvSpPr/>
            <p:nvPr/>
          </p:nvSpPr>
          <p:spPr>
            <a:xfrm>
              <a:off x="642395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23"/>
            <p:cNvSpPr/>
            <p:nvPr/>
          </p:nvSpPr>
          <p:spPr>
            <a:xfrm>
              <a:off x="5873521" y="309074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23"/>
            <p:cNvSpPr/>
            <p:nvPr/>
          </p:nvSpPr>
          <p:spPr>
            <a:xfrm>
              <a:off x="6405272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23"/>
            <p:cNvSpPr/>
            <p:nvPr/>
          </p:nvSpPr>
          <p:spPr>
            <a:xfrm>
              <a:off x="5901423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23"/>
            <p:cNvSpPr/>
            <p:nvPr/>
          </p:nvSpPr>
          <p:spPr>
            <a:xfrm>
              <a:off x="6016442" y="50644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23"/>
            <p:cNvSpPr/>
            <p:nvPr/>
          </p:nvSpPr>
          <p:spPr>
            <a:xfrm>
              <a:off x="5121019" y="41459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23"/>
            <p:cNvSpPr/>
            <p:nvPr/>
          </p:nvSpPr>
          <p:spPr>
            <a:xfrm>
              <a:off x="6302672" y="50267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23"/>
            <p:cNvSpPr/>
            <p:nvPr/>
          </p:nvSpPr>
          <p:spPr>
            <a:xfrm>
              <a:off x="7518525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23"/>
            <p:cNvSpPr/>
            <p:nvPr/>
          </p:nvSpPr>
          <p:spPr>
            <a:xfrm>
              <a:off x="5301272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23"/>
            <p:cNvSpPr/>
            <p:nvPr/>
          </p:nvSpPr>
          <p:spPr>
            <a:xfrm>
              <a:off x="5774053" y="490677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23"/>
            <p:cNvSpPr/>
            <p:nvPr/>
          </p:nvSpPr>
          <p:spPr>
            <a:xfrm>
              <a:off x="5983157" y="369849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23"/>
            <p:cNvSpPr/>
            <p:nvPr/>
          </p:nvSpPr>
          <p:spPr>
            <a:xfrm>
              <a:off x="6095749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23"/>
            <p:cNvSpPr/>
            <p:nvPr/>
          </p:nvSpPr>
          <p:spPr>
            <a:xfrm>
              <a:off x="7294608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23"/>
            <p:cNvSpPr/>
            <p:nvPr/>
          </p:nvSpPr>
          <p:spPr>
            <a:xfrm>
              <a:off x="7397207" y="383032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23"/>
            <p:cNvSpPr/>
            <p:nvPr/>
          </p:nvSpPr>
          <p:spPr>
            <a:xfrm>
              <a:off x="7555681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23"/>
            <p:cNvSpPr/>
            <p:nvPr/>
          </p:nvSpPr>
          <p:spPr>
            <a:xfrm>
              <a:off x="6995993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23"/>
            <p:cNvSpPr/>
            <p:nvPr/>
          </p:nvSpPr>
          <p:spPr>
            <a:xfrm>
              <a:off x="5755370" y="27391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23"/>
            <p:cNvSpPr/>
            <p:nvPr/>
          </p:nvSpPr>
          <p:spPr>
            <a:xfrm>
              <a:off x="5139667" y="2556984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1" y="1067"/>
                    <a:pt x="1057" y="830"/>
                    <a:pt x="1057" y="531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23"/>
            <p:cNvSpPr/>
            <p:nvPr/>
          </p:nvSpPr>
          <p:spPr>
            <a:xfrm>
              <a:off x="5232873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23"/>
            <p:cNvSpPr/>
            <p:nvPr/>
          </p:nvSpPr>
          <p:spPr>
            <a:xfrm>
              <a:off x="6669476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23"/>
            <p:cNvSpPr/>
            <p:nvPr/>
          </p:nvSpPr>
          <p:spPr>
            <a:xfrm>
              <a:off x="7135959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23"/>
            <p:cNvSpPr/>
            <p:nvPr/>
          </p:nvSpPr>
          <p:spPr>
            <a:xfrm>
              <a:off x="5232873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23"/>
            <p:cNvSpPr/>
            <p:nvPr/>
          </p:nvSpPr>
          <p:spPr>
            <a:xfrm>
              <a:off x="7275925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23"/>
            <p:cNvSpPr/>
            <p:nvPr/>
          </p:nvSpPr>
          <p:spPr>
            <a:xfrm>
              <a:off x="7611695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23"/>
            <p:cNvSpPr/>
            <p:nvPr/>
          </p:nvSpPr>
          <p:spPr>
            <a:xfrm>
              <a:off x="7751661" y="4315495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23"/>
            <p:cNvSpPr/>
            <p:nvPr/>
          </p:nvSpPr>
          <p:spPr>
            <a:xfrm>
              <a:off x="6423955" y="470411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23"/>
            <p:cNvSpPr/>
            <p:nvPr/>
          </p:nvSpPr>
          <p:spPr>
            <a:xfrm>
              <a:off x="587573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23"/>
            <p:cNvSpPr/>
            <p:nvPr/>
          </p:nvSpPr>
          <p:spPr>
            <a:xfrm>
              <a:off x="5151314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23"/>
            <p:cNvSpPr/>
            <p:nvPr/>
          </p:nvSpPr>
          <p:spPr>
            <a:xfrm>
              <a:off x="7679356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23"/>
            <p:cNvSpPr/>
            <p:nvPr/>
          </p:nvSpPr>
          <p:spPr>
            <a:xfrm>
              <a:off x="5356548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09"/>
                    <a:pt x="1" y="1808"/>
                  </a:cubicBezTo>
                  <a:cubicBezTo>
                    <a:pt x="1" y="2806"/>
                    <a:pt x="800" y="3616"/>
                    <a:pt x="1787" y="3616"/>
                  </a:cubicBezTo>
                  <a:cubicBezTo>
                    <a:pt x="2775" y="3616"/>
                    <a:pt x="3579" y="2806"/>
                    <a:pt x="3579" y="1808"/>
                  </a:cubicBezTo>
                  <a:cubicBezTo>
                    <a:pt x="3579" y="809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23"/>
            <p:cNvSpPr/>
            <p:nvPr/>
          </p:nvSpPr>
          <p:spPr>
            <a:xfrm>
              <a:off x="6578523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23"/>
            <p:cNvSpPr/>
            <p:nvPr/>
          </p:nvSpPr>
          <p:spPr>
            <a:xfrm>
              <a:off x="6485318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8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23"/>
            <p:cNvSpPr/>
            <p:nvPr/>
          </p:nvSpPr>
          <p:spPr>
            <a:xfrm>
              <a:off x="5976120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23"/>
            <p:cNvSpPr/>
            <p:nvPr/>
          </p:nvSpPr>
          <p:spPr>
            <a:xfrm>
              <a:off x="5419423" y="38680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23"/>
            <p:cNvSpPr/>
            <p:nvPr/>
          </p:nvSpPr>
          <p:spPr>
            <a:xfrm>
              <a:off x="6921295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23"/>
            <p:cNvSpPr/>
            <p:nvPr/>
          </p:nvSpPr>
          <p:spPr>
            <a:xfrm>
              <a:off x="5438107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23"/>
            <p:cNvSpPr/>
            <p:nvPr/>
          </p:nvSpPr>
          <p:spPr>
            <a:xfrm>
              <a:off x="717332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23"/>
            <p:cNvSpPr/>
            <p:nvPr/>
          </p:nvSpPr>
          <p:spPr>
            <a:xfrm>
              <a:off x="6837379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23"/>
            <p:cNvSpPr/>
            <p:nvPr/>
          </p:nvSpPr>
          <p:spPr>
            <a:xfrm>
              <a:off x="7434398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23"/>
            <p:cNvSpPr/>
            <p:nvPr/>
          </p:nvSpPr>
          <p:spPr>
            <a:xfrm>
              <a:off x="6958662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23"/>
            <p:cNvSpPr/>
            <p:nvPr/>
          </p:nvSpPr>
          <p:spPr>
            <a:xfrm>
              <a:off x="7751661" y="358533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23"/>
            <p:cNvSpPr/>
            <p:nvPr/>
          </p:nvSpPr>
          <p:spPr>
            <a:xfrm>
              <a:off x="6227975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23"/>
            <p:cNvSpPr/>
            <p:nvPr/>
          </p:nvSpPr>
          <p:spPr>
            <a:xfrm>
              <a:off x="6077101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23"/>
            <p:cNvSpPr/>
            <p:nvPr/>
          </p:nvSpPr>
          <p:spPr>
            <a:xfrm>
              <a:off x="5536097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23"/>
            <p:cNvSpPr/>
            <p:nvPr/>
          </p:nvSpPr>
          <p:spPr>
            <a:xfrm>
              <a:off x="7397207" y="4296636"/>
              <a:ext cx="37226" cy="37718"/>
            </a:xfrm>
            <a:custGeom>
              <a:avLst/>
              <a:gdLst/>
              <a:ahLst/>
              <a:cxnLst/>
              <a:rect l="l" t="t" r="r" b="b"/>
              <a:pathLst>
                <a:path w="1058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23"/>
            <p:cNvSpPr/>
            <p:nvPr/>
          </p:nvSpPr>
          <p:spPr>
            <a:xfrm>
              <a:off x="7705076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23"/>
            <p:cNvSpPr/>
            <p:nvPr/>
          </p:nvSpPr>
          <p:spPr>
            <a:xfrm>
              <a:off x="7593012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23"/>
            <p:cNvSpPr/>
            <p:nvPr/>
          </p:nvSpPr>
          <p:spPr>
            <a:xfrm>
              <a:off x="6585525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23"/>
            <p:cNvSpPr/>
            <p:nvPr/>
          </p:nvSpPr>
          <p:spPr>
            <a:xfrm>
              <a:off x="6734744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23"/>
            <p:cNvSpPr/>
            <p:nvPr/>
          </p:nvSpPr>
          <p:spPr>
            <a:xfrm>
              <a:off x="6716272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23"/>
            <p:cNvSpPr/>
            <p:nvPr/>
          </p:nvSpPr>
          <p:spPr>
            <a:xfrm>
              <a:off x="6466670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23"/>
            <p:cNvSpPr/>
            <p:nvPr/>
          </p:nvSpPr>
          <p:spPr>
            <a:xfrm>
              <a:off x="7518525" y="406107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23"/>
            <p:cNvSpPr/>
            <p:nvPr/>
          </p:nvSpPr>
          <p:spPr>
            <a:xfrm>
              <a:off x="5920106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23"/>
            <p:cNvSpPr/>
            <p:nvPr/>
          </p:nvSpPr>
          <p:spPr>
            <a:xfrm>
              <a:off x="7257242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23"/>
            <p:cNvSpPr/>
            <p:nvPr/>
          </p:nvSpPr>
          <p:spPr>
            <a:xfrm>
              <a:off x="6604208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23"/>
            <p:cNvSpPr/>
            <p:nvPr/>
          </p:nvSpPr>
          <p:spPr>
            <a:xfrm>
              <a:off x="5232873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23"/>
            <p:cNvSpPr/>
            <p:nvPr/>
          </p:nvSpPr>
          <p:spPr>
            <a:xfrm>
              <a:off x="6265306" y="27202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23"/>
            <p:cNvSpPr/>
            <p:nvPr/>
          </p:nvSpPr>
          <p:spPr>
            <a:xfrm>
              <a:off x="7135959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23"/>
            <p:cNvSpPr/>
            <p:nvPr/>
          </p:nvSpPr>
          <p:spPr>
            <a:xfrm>
              <a:off x="6227975" y="4296636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23"/>
            <p:cNvSpPr/>
            <p:nvPr/>
          </p:nvSpPr>
          <p:spPr>
            <a:xfrm>
              <a:off x="5419423" y="412708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23"/>
            <p:cNvSpPr/>
            <p:nvPr/>
          </p:nvSpPr>
          <p:spPr>
            <a:xfrm>
              <a:off x="5652770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23"/>
            <p:cNvSpPr/>
            <p:nvPr/>
          </p:nvSpPr>
          <p:spPr>
            <a:xfrm>
              <a:off x="5121019" y="356647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23"/>
            <p:cNvSpPr/>
            <p:nvPr/>
          </p:nvSpPr>
          <p:spPr>
            <a:xfrm>
              <a:off x="6818872" y="31096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23"/>
            <p:cNvSpPr/>
            <p:nvPr/>
          </p:nvSpPr>
          <p:spPr>
            <a:xfrm>
              <a:off x="7047398" y="2556984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23"/>
            <p:cNvSpPr/>
            <p:nvPr/>
          </p:nvSpPr>
          <p:spPr>
            <a:xfrm>
              <a:off x="6548193" y="26825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23"/>
            <p:cNvSpPr/>
            <p:nvPr/>
          </p:nvSpPr>
          <p:spPr>
            <a:xfrm>
              <a:off x="586409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23"/>
            <p:cNvSpPr/>
            <p:nvPr/>
          </p:nvSpPr>
          <p:spPr>
            <a:xfrm>
              <a:off x="6179701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23"/>
            <p:cNvSpPr/>
            <p:nvPr/>
          </p:nvSpPr>
          <p:spPr>
            <a:xfrm>
              <a:off x="3158928" y="-1820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23"/>
            <p:cNvSpPr/>
            <p:nvPr/>
          </p:nvSpPr>
          <p:spPr>
            <a:xfrm>
              <a:off x="3870932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23"/>
            <p:cNvSpPr/>
            <p:nvPr/>
          </p:nvSpPr>
          <p:spPr>
            <a:xfrm>
              <a:off x="45611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23"/>
            <p:cNvSpPr/>
            <p:nvPr/>
          </p:nvSpPr>
          <p:spPr>
            <a:xfrm>
              <a:off x="2872698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23"/>
            <p:cNvSpPr/>
            <p:nvPr/>
          </p:nvSpPr>
          <p:spPr>
            <a:xfrm>
              <a:off x="417880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23"/>
            <p:cNvSpPr/>
            <p:nvPr/>
          </p:nvSpPr>
          <p:spPr>
            <a:xfrm>
              <a:off x="2993981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23"/>
            <p:cNvSpPr/>
            <p:nvPr/>
          </p:nvSpPr>
          <p:spPr>
            <a:xfrm>
              <a:off x="2676893" y="242180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23"/>
            <p:cNvSpPr/>
            <p:nvPr/>
          </p:nvSpPr>
          <p:spPr>
            <a:xfrm>
              <a:off x="4141434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23"/>
            <p:cNvSpPr/>
            <p:nvPr/>
          </p:nvSpPr>
          <p:spPr>
            <a:xfrm>
              <a:off x="3587868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23"/>
            <p:cNvSpPr/>
            <p:nvPr/>
          </p:nvSpPr>
          <p:spPr>
            <a:xfrm>
              <a:off x="4533219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23"/>
            <p:cNvSpPr/>
            <p:nvPr/>
          </p:nvSpPr>
          <p:spPr>
            <a:xfrm>
              <a:off x="3503917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23"/>
            <p:cNvSpPr/>
            <p:nvPr/>
          </p:nvSpPr>
          <p:spPr>
            <a:xfrm>
              <a:off x="3278557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23"/>
            <p:cNvSpPr/>
            <p:nvPr/>
          </p:nvSpPr>
          <p:spPr>
            <a:xfrm>
              <a:off x="2816859" y="94748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23"/>
            <p:cNvSpPr/>
            <p:nvPr/>
          </p:nvSpPr>
          <p:spPr>
            <a:xfrm>
              <a:off x="2816859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23"/>
            <p:cNvSpPr/>
            <p:nvPr/>
          </p:nvSpPr>
          <p:spPr>
            <a:xfrm>
              <a:off x="479446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23"/>
            <p:cNvSpPr/>
            <p:nvPr/>
          </p:nvSpPr>
          <p:spPr>
            <a:xfrm>
              <a:off x="2718869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23"/>
            <p:cNvSpPr/>
            <p:nvPr/>
          </p:nvSpPr>
          <p:spPr>
            <a:xfrm>
              <a:off x="4617170" y="61301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23"/>
            <p:cNvSpPr/>
            <p:nvPr/>
          </p:nvSpPr>
          <p:spPr>
            <a:xfrm>
              <a:off x="435592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23"/>
            <p:cNvSpPr/>
            <p:nvPr/>
          </p:nvSpPr>
          <p:spPr>
            <a:xfrm>
              <a:off x="4287698" y="19790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23"/>
            <p:cNvSpPr/>
            <p:nvPr/>
          </p:nvSpPr>
          <p:spPr>
            <a:xfrm>
              <a:off x="4934433" y="212505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23"/>
            <p:cNvSpPr/>
            <p:nvPr/>
          </p:nvSpPr>
          <p:spPr>
            <a:xfrm>
              <a:off x="4020151" y="173882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23"/>
            <p:cNvSpPr/>
            <p:nvPr/>
          </p:nvSpPr>
          <p:spPr>
            <a:xfrm>
              <a:off x="3805663" y="237004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23"/>
            <p:cNvSpPr/>
            <p:nvPr/>
          </p:nvSpPr>
          <p:spPr>
            <a:xfrm>
              <a:off x="4906356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23"/>
            <p:cNvSpPr/>
            <p:nvPr/>
          </p:nvSpPr>
          <p:spPr>
            <a:xfrm>
              <a:off x="241564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23"/>
            <p:cNvSpPr/>
            <p:nvPr/>
          </p:nvSpPr>
          <p:spPr>
            <a:xfrm>
              <a:off x="362523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23"/>
            <p:cNvSpPr/>
            <p:nvPr/>
          </p:nvSpPr>
          <p:spPr>
            <a:xfrm>
              <a:off x="307480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23"/>
            <p:cNvSpPr/>
            <p:nvPr/>
          </p:nvSpPr>
          <p:spPr>
            <a:xfrm>
              <a:off x="3606551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23"/>
            <p:cNvSpPr/>
            <p:nvPr/>
          </p:nvSpPr>
          <p:spPr>
            <a:xfrm>
              <a:off x="3102913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6" y="0"/>
                    <a:pt x="0" y="237"/>
                    <a:pt x="0" y="536"/>
                  </a:cubicBezTo>
                  <a:cubicBezTo>
                    <a:pt x="0" y="830"/>
                    <a:pt x="236" y="1067"/>
                    <a:pt x="531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23"/>
            <p:cNvSpPr/>
            <p:nvPr/>
          </p:nvSpPr>
          <p:spPr>
            <a:xfrm>
              <a:off x="3217898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23"/>
            <p:cNvSpPr/>
            <p:nvPr/>
          </p:nvSpPr>
          <p:spPr>
            <a:xfrm>
              <a:off x="2322264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23"/>
            <p:cNvSpPr/>
            <p:nvPr/>
          </p:nvSpPr>
          <p:spPr>
            <a:xfrm>
              <a:off x="3503917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23"/>
            <p:cNvSpPr/>
            <p:nvPr/>
          </p:nvSpPr>
          <p:spPr>
            <a:xfrm>
              <a:off x="4719770" y="194145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23"/>
            <p:cNvSpPr/>
            <p:nvPr/>
          </p:nvSpPr>
          <p:spPr>
            <a:xfrm>
              <a:off x="2502728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23"/>
            <p:cNvSpPr/>
            <p:nvPr/>
          </p:nvSpPr>
          <p:spPr>
            <a:xfrm>
              <a:off x="2975333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23"/>
            <p:cNvSpPr/>
            <p:nvPr/>
          </p:nvSpPr>
          <p:spPr>
            <a:xfrm>
              <a:off x="3184437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23"/>
            <p:cNvSpPr/>
            <p:nvPr/>
          </p:nvSpPr>
          <p:spPr>
            <a:xfrm>
              <a:off x="3297205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23"/>
            <p:cNvSpPr/>
            <p:nvPr/>
          </p:nvSpPr>
          <p:spPr>
            <a:xfrm>
              <a:off x="4598487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23"/>
            <p:cNvSpPr/>
            <p:nvPr/>
          </p:nvSpPr>
          <p:spPr>
            <a:xfrm>
              <a:off x="4757136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23"/>
            <p:cNvSpPr/>
            <p:nvPr/>
          </p:nvSpPr>
          <p:spPr>
            <a:xfrm>
              <a:off x="419744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23"/>
            <p:cNvSpPr/>
            <p:nvPr/>
          </p:nvSpPr>
          <p:spPr>
            <a:xfrm>
              <a:off x="2434328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23"/>
            <p:cNvSpPr/>
            <p:nvPr/>
          </p:nvSpPr>
          <p:spPr>
            <a:xfrm>
              <a:off x="3870932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23"/>
            <p:cNvSpPr/>
            <p:nvPr/>
          </p:nvSpPr>
          <p:spPr>
            <a:xfrm>
              <a:off x="4337414" y="121594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23"/>
            <p:cNvSpPr/>
            <p:nvPr/>
          </p:nvSpPr>
          <p:spPr>
            <a:xfrm>
              <a:off x="2434328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23"/>
            <p:cNvSpPr/>
            <p:nvPr/>
          </p:nvSpPr>
          <p:spPr>
            <a:xfrm>
              <a:off x="4477204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2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23"/>
            <p:cNvSpPr/>
            <p:nvPr/>
          </p:nvSpPr>
          <p:spPr>
            <a:xfrm>
              <a:off x="4813151" y="53757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23"/>
            <p:cNvSpPr/>
            <p:nvPr/>
          </p:nvSpPr>
          <p:spPr>
            <a:xfrm>
              <a:off x="4953117" y="1489225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23"/>
            <p:cNvSpPr/>
            <p:nvPr/>
          </p:nvSpPr>
          <p:spPr>
            <a:xfrm>
              <a:off x="3625235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2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23"/>
            <p:cNvSpPr/>
            <p:nvPr/>
          </p:nvSpPr>
          <p:spPr>
            <a:xfrm>
              <a:off x="4122751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23"/>
            <p:cNvSpPr/>
            <p:nvPr/>
          </p:nvSpPr>
          <p:spPr>
            <a:xfrm>
              <a:off x="3077193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23"/>
            <p:cNvSpPr/>
            <p:nvPr/>
          </p:nvSpPr>
          <p:spPr>
            <a:xfrm>
              <a:off x="2352593" y="1896527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23"/>
            <p:cNvSpPr/>
            <p:nvPr/>
          </p:nvSpPr>
          <p:spPr>
            <a:xfrm>
              <a:off x="4880636" y="82916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23"/>
            <p:cNvSpPr/>
            <p:nvPr/>
          </p:nvSpPr>
          <p:spPr>
            <a:xfrm>
              <a:off x="4134432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23"/>
            <p:cNvSpPr/>
            <p:nvPr/>
          </p:nvSpPr>
          <p:spPr>
            <a:xfrm>
              <a:off x="2557827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23"/>
            <p:cNvSpPr/>
            <p:nvPr/>
          </p:nvSpPr>
          <p:spPr>
            <a:xfrm>
              <a:off x="3779978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23"/>
            <p:cNvSpPr/>
            <p:nvPr/>
          </p:nvSpPr>
          <p:spPr>
            <a:xfrm>
              <a:off x="3686597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23"/>
            <p:cNvSpPr/>
            <p:nvPr/>
          </p:nvSpPr>
          <p:spPr>
            <a:xfrm>
              <a:off x="31774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23"/>
            <p:cNvSpPr/>
            <p:nvPr/>
          </p:nvSpPr>
          <p:spPr>
            <a:xfrm>
              <a:off x="2620879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23"/>
            <p:cNvSpPr/>
            <p:nvPr/>
          </p:nvSpPr>
          <p:spPr>
            <a:xfrm>
              <a:off x="4122751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23"/>
            <p:cNvSpPr/>
            <p:nvPr/>
          </p:nvSpPr>
          <p:spPr>
            <a:xfrm>
              <a:off x="2639562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23"/>
            <p:cNvSpPr/>
            <p:nvPr/>
          </p:nvSpPr>
          <p:spPr>
            <a:xfrm>
              <a:off x="3374119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23"/>
            <p:cNvSpPr/>
            <p:nvPr/>
          </p:nvSpPr>
          <p:spPr>
            <a:xfrm>
              <a:off x="437460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23"/>
            <p:cNvSpPr/>
            <p:nvPr/>
          </p:nvSpPr>
          <p:spPr>
            <a:xfrm>
              <a:off x="4038834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23"/>
            <p:cNvSpPr/>
            <p:nvPr/>
          </p:nvSpPr>
          <p:spPr>
            <a:xfrm>
              <a:off x="4635853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23"/>
            <p:cNvSpPr/>
            <p:nvPr/>
          </p:nvSpPr>
          <p:spPr>
            <a:xfrm>
              <a:off x="4953117" y="75906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26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23"/>
            <p:cNvSpPr/>
            <p:nvPr/>
          </p:nvSpPr>
          <p:spPr>
            <a:xfrm>
              <a:off x="342943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23"/>
            <p:cNvSpPr/>
            <p:nvPr/>
          </p:nvSpPr>
          <p:spPr>
            <a:xfrm>
              <a:off x="2737552" y="2125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23"/>
            <p:cNvSpPr/>
            <p:nvPr/>
          </p:nvSpPr>
          <p:spPr>
            <a:xfrm>
              <a:off x="4598487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23"/>
            <p:cNvSpPr/>
            <p:nvPr/>
          </p:nvSpPr>
          <p:spPr>
            <a:xfrm>
              <a:off x="479446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23"/>
            <p:cNvSpPr/>
            <p:nvPr/>
          </p:nvSpPr>
          <p:spPr>
            <a:xfrm>
              <a:off x="3787015" y="163045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23"/>
            <p:cNvSpPr/>
            <p:nvPr/>
          </p:nvSpPr>
          <p:spPr>
            <a:xfrm>
              <a:off x="39362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23"/>
            <p:cNvSpPr/>
            <p:nvPr/>
          </p:nvSpPr>
          <p:spPr>
            <a:xfrm>
              <a:off x="3917552" y="57529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23"/>
            <p:cNvSpPr/>
            <p:nvPr/>
          </p:nvSpPr>
          <p:spPr>
            <a:xfrm>
              <a:off x="3667914" y="3397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23"/>
            <p:cNvSpPr/>
            <p:nvPr/>
          </p:nvSpPr>
          <p:spPr>
            <a:xfrm>
              <a:off x="4719770" y="123480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23"/>
            <p:cNvSpPr/>
            <p:nvPr/>
          </p:nvSpPr>
          <p:spPr>
            <a:xfrm>
              <a:off x="3121561" y="161159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23"/>
            <p:cNvSpPr/>
            <p:nvPr/>
          </p:nvSpPr>
          <p:spPr>
            <a:xfrm>
              <a:off x="4421366" y="24406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23"/>
            <p:cNvSpPr/>
            <p:nvPr/>
          </p:nvSpPr>
          <p:spPr>
            <a:xfrm>
              <a:off x="2956649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23"/>
            <p:cNvSpPr/>
            <p:nvPr/>
          </p:nvSpPr>
          <p:spPr>
            <a:xfrm>
              <a:off x="4458732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23"/>
            <p:cNvSpPr/>
            <p:nvPr/>
          </p:nvSpPr>
          <p:spPr>
            <a:xfrm>
              <a:off x="3805663" y="128195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23"/>
            <p:cNvSpPr/>
            <p:nvPr/>
          </p:nvSpPr>
          <p:spPr>
            <a:xfrm>
              <a:off x="2434328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23"/>
            <p:cNvSpPr/>
            <p:nvPr/>
          </p:nvSpPr>
          <p:spPr>
            <a:xfrm>
              <a:off x="4337414" y="157388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23"/>
            <p:cNvSpPr/>
            <p:nvPr/>
          </p:nvSpPr>
          <p:spPr>
            <a:xfrm>
              <a:off x="4990272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23"/>
            <p:cNvSpPr/>
            <p:nvPr/>
          </p:nvSpPr>
          <p:spPr>
            <a:xfrm>
              <a:off x="3429430" y="147036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23"/>
            <p:cNvSpPr/>
            <p:nvPr/>
          </p:nvSpPr>
          <p:spPr>
            <a:xfrm>
              <a:off x="2620879" y="130080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23"/>
            <p:cNvSpPr/>
            <p:nvPr/>
          </p:nvSpPr>
          <p:spPr>
            <a:xfrm>
              <a:off x="2854015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23"/>
            <p:cNvSpPr/>
            <p:nvPr/>
          </p:nvSpPr>
          <p:spPr>
            <a:xfrm>
              <a:off x="2322264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23"/>
            <p:cNvSpPr/>
            <p:nvPr/>
          </p:nvSpPr>
          <p:spPr>
            <a:xfrm>
              <a:off x="4020151" y="2831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23"/>
            <p:cNvSpPr/>
            <p:nvPr/>
          </p:nvSpPr>
          <p:spPr>
            <a:xfrm>
              <a:off x="3381156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23"/>
            <p:cNvSpPr/>
            <p:nvPr/>
          </p:nvSpPr>
          <p:spPr>
            <a:xfrm>
              <a:off x="2521411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23"/>
            <p:cNvSpPr/>
            <p:nvPr/>
          </p:nvSpPr>
          <p:spPr>
            <a:xfrm>
              <a:off x="3158928" y="280806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23"/>
            <p:cNvSpPr/>
            <p:nvPr/>
          </p:nvSpPr>
          <p:spPr>
            <a:xfrm>
              <a:off x="3870932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23"/>
            <p:cNvSpPr/>
            <p:nvPr/>
          </p:nvSpPr>
          <p:spPr>
            <a:xfrm>
              <a:off x="3917552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23"/>
            <p:cNvSpPr/>
            <p:nvPr/>
          </p:nvSpPr>
          <p:spPr>
            <a:xfrm>
              <a:off x="45611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23"/>
            <p:cNvSpPr/>
            <p:nvPr/>
          </p:nvSpPr>
          <p:spPr>
            <a:xfrm>
              <a:off x="4738453" y="257563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23"/>
            <p:cNvSpPr/>
            <p:nvPr/>
          </p:nvSpPr>
          <p:spPr>
            <a:xfrm>
              <a:off x="2872698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23"/>
            <p:cNvSpPr/>
            <p:nvPr/>
          </p:nvSpPr>
          <p:spPr>
            <a:xfrm>
              <a:off x="417880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23"/>
            <p:cNvSpPr/>
            <p:nvPr/>
          </p:nvSpPr>
          <p:spPr>
            <a:xfrm>
              <a:off x="2993981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23"/>
            <p:cNvSpPr/>
            <p:nvPr/>
          </p:nvSpPr>
          <p:spPr>
            <a:xfrm>
              <a:off x="4141434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23"/>
            <p:cNvSpPr/>
            <p:nvPr/>
          </p:nvSpPr>
          <p:spPr>
            <a:xfrm>
              <a:off x="3587868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23"/>
            <p:cNvSpPr/>
            <p:nvPr/>
          </p:nvSpPr>
          <p:spPr>
            <a:xfrm>
              <a:off x="4533219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23"/>
            <p:cNvSpPr/>
            <p:nvPr/>
          </p:nvSpPr>
          <p:spPr>
            <a:xfrm>
              <a:off x="3503917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23"/>
            <p:cNvSpPr/>
            <p:nvPr/>
          </p:nvSpPr>
          <p:spPr>
            <a:xfrm>
              <a:off x="3278557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23"/>
            <p:cNvSpPr/>
            <p:nvPr/>
          </p:nvSpPr>
          <p:spPr>
            <a:xfrm>
              <a:off x="2816859" y="377375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23"/>
            <p:cNvSpPr/>
            <p:nvPr/>
          </p:nvSpPr>
          <p:spPr>
            <a:xfrm>
              <a:off x="2816859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23"/>
            <p:cNvSpPr/>
            <p:nvPr/>
          </p:nvSpPr>
          <p:spPr>
            <a:xfrm>
              <a:off x="479446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23"/>
            <p:cNvSpPr/>
            <p:nvPr/>
          </p:nvSpPr>
          <p:spPr>
            <a:xfrm>
              <a:off x="2718869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23"/>
            <p:cNvSpPr/>
            <p:nvPr/>
          </p:nvSpPr>
          <p:spPr>
            <a:xfrm>
              <a:off x="4617170" y="34392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23"/>
            <p:cNvSpPr/>
            <p:nvPr/>
          </p:nvSpPr>
          <p:spPr>
            <a:xfrm>
              <a:off x="435592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23"/>
            <p:cNvSpPr/>
            <p:nvPr/>
          </p:nvSpPr>
          <p:spPr>
            <a:xfrm>
              <a:off x="4287698" y="48054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23"/>
            <p:cNvSpPr/>
            <p:nvPr/>
          </p:nvSpPr>
          <p:spPr>
            <a:xfrm>
              <a:off x="4934433" y="495149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23"/>
            <p:cNvSpPr/>
            <p:nvPr/>
          </p:nvSpPr>
          <p:spPr>
            <a:xfrm>
              <a:off x="4020151" y="4565274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23"/>
            <p:cNvSpPr/>
            <p:nvPr/>
          </p:nvSpPr>
          <p:spPr>
            <a:xfrm>
              <a:off x="4906356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23"/>
            <p:cNvSpPr/>
            <p:nvPr/>
          </p:nvSpPr>
          <p:spPr>
            <a:xfrm>
              <a:off x="241564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23"/>
            <p:cNvSpPr/>
            <p:nvPr/>
          </p:nvSpPr>
          <p:spPr>
            <a:xfrm>
              <a:off x="273755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23"/>
            <p:cNvSpPr/>
            <p:nvPr/>
          </p:nvSpPr>
          <p:spPr>
            <a:xfrm>
              <a:off x="362523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23"/>
            <p:cNvSpPr/>
            <p:nvPr/>
          </p:nvSpPr>
          <p:spPr>
            <a:xfrm>
              <a:off x="307480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23"/>
            <p:cNvSpPr/>
            <p:nvPr/>
          </p:nvSpPr>
          <p:spPr>
            <a:xfrm>
              <a:off x="3606551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23"/>
            <p:cNvSpPr/>
            <p:nvPr/>
          </p:nvSpPr>
          <p:spPr>
            <a:xfrm>
              <a:off x="3102913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6" y="1"/>
                    <a:pt x="0" y="243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23"/>
            <p:cNvSpPr/>
            <p:nvPr/>
          </p:nvSpPr>
          <p:spPr>
            <a:xfrm>
              <a:off x="3217898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23"/>
            <p:cNvSpPr/>
            <p:nvPr/>
          </p:nvSpPr>
          <p:spPr>
            <a:xfrm>
              <a:off x="2322264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23"/>
            <p:cNvSpPr/>
            <p:nvPr/>
          </p:nvSpPr>
          <p:spPr>
            <a:xfrm>
              <a:off x="3503917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23"/>
            <p:cNvSpPr/>
            <p:nvPr/>
          </p:nvSpPr>
          <p:spPr>
            <a:xfrm>
              <a:off x="4719770" y="4767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23"/>
            <p:cNvSpPr/>
            <p:nvPr/>
          </p:nvSpPr>
          <p:spPr>
            <a:xfrm>
              <a:off x="2502728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23"/>
            <p:cNvSpPr/>
            <p:nvPr/>
          </p:nvSpPr>
          <p:spPr>
            <a:xfrm>
              <a:off x="2975333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23"/>
            <p:cNvSpPr/>
            <p:nvPr/>
          </p:nvSpPr>
          <p:spPr>
            <a:xfrm>
              <a:off x="3184437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23"/>
            <p:cNvSpPr/>
            <p:nvPr/>
          </p:nvSpPr>
          <p:spPr>
            <a:xfrm>
              <a:off x="3297205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23"/>
            <p:cNvSpPr/>
            <p:nvPr/>
          </p:nvSpPr>
          <p:spPr>
            <a:xfrm>
              <a:off x="4495888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23"/>
            <p:cNvSpPr/>
            <p:nvPr/>
          </p:nvSpPr>
          <p:spPr>
            <a:xfrm>
              <a:off x="4598487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23"/>
            <p:cNvSpPr/>
            <p:nvPr/>
          </p:nvSpPr>
          <p:spPr>
            <a:xfrm>
              <a:off x="4757136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23"/>
            <p:cNvSpPr/>
            <p:nvPr/>
          </p:nvSpPr>
          <p:spPr>
            <a:xfrm>
              <a:off x="419744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23"/>
            <p:cNvSpPr/>
            <p:nvPr/>
          </p:nvSpPr>
          <p:spPr>
            <a:xfrm>
              <a:off x="2956649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23"/>
            <p:cNvSpPr/>
            <p:nvPr/>
          </p:nvSpPr>
          <p:spPr>
            <a:xfrm>
              <a:off x="2340947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23"/>
            <p:cNvSpPr/>
            <p:nvPr/>
          </p:nvSpPr>
          <p:spPr>
            <a:xfrm>
              <a:off x="2434328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23"/>
            <p:cNvSpPr/>
            <p:nvPr/>
          </p:nvSpPr>
          <p:spPr>
            <a:xfrm>
              <a:off x="3870932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23"/>
            <p:cNvSpPr/>
            <p:nvPr/>
          </p:nvSpPr>
          <p:spPr>
            <a:xfrm>
              <a:off x="4337414" y="404238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23"/>
            <p:cNvSpPr/>
            <p:nvPr/>
          </p:nvSpPr>
          <p:spPr>
            <a:xfrm>
              <a:off x="2434328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23"/>
            <p:cNvSpPr/>
            <p:nvPr/>
          </p:nvSpPr>
          <p:spPr>
            <a:xfrm>
              <a:off x="4477204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23"/>
            <p:cNvSpPr/>
            <p:nvPr/>
          </p:nvSpPr>
          <p:spPr>
            <a:xfrm>
              <a:off x="4813151" y="336402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23"/>
            <p:cNvSpPr/>
            <p:nvPr/>
          </p:nvSpPr>
          <p:spPr>
            <a:xfrm>
              <a:off x="4953117" y="4315495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23"/>
            <p:cNvSpPr/>
            <p:nvPr/>
          </p:nvSpPr>
          <p:spPr>
            <a:xfrm>
              <a:off x="3625235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23"/>
            <p:cNvSpPr/>
            <p:nvPr/>
          </p:nvSpPr>
          <p:spPr>
            <a:xfrm>
              <a:off x="3077193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23"/>
            <p:cNvSpPr/>
            <p:nvPr/>
          </p:nvSpPr>
          <p:spPr>
            <a:xfrm>
              <a:off x="2352593" y="4722973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23"/>
            <p:cNvSpPr/>
            <p:nvPr/>
          </p:nvSpPr>
          <p:spPr>
            <a:xfrm>
              <a:off x="4880636" y="2909362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23"/>
            <p:cNvSpPr/>
            <p:nvPr/>
          </p:nvSpPr>
          <p:spPr>
            <a:xfrm>
              <a:off x="4134432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23"/>
            <p:cNvSpPr/>
            <p:nvPr/>
          </p:nvSpPr>
          <p:spPr>
            <a:xfrm>
              <a:off x="2557827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09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23"/>
            <p:cNvSpPr/>
            <p:nvPr/>
          </p:nvSpPr>
          <p:spPr>
            <a:xfrm>
              <a:off x="3779978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23"/>
            <p:cNvSpPr/>
            <p:nvPr/>
          </p:nvSpPr>
          <p:spPr>
            <a:xfrm>
              <a:off x="3686597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23"/>
            <p:cNvSpPr/>
            <p:nvPr/>
          </p:nvSpPr>
          <p:spPr>
            <a:xfrm>
              <a:off x="31774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23"/>
            <p:cNvSpPr/>
            <p:nvPr/>
          </p:nvSpPr>
          <p:spPr>
            <a:xfrm>
              <a:off x="2620879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23"/>
            <p:cNvSpPr/>
            <p:nvPr/>
          </p:nvSpPr>
          <p:spPr>
            <a:xfrm>
              <a:off x="4122751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23"/>
            <p:cNvSpPr/>
            <p:nvPr/>
          </p:nvSpPr>
          <p:spPr>
            <a:xfrm>
              <a:off x="2639562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23"/>
            <p:cNvSpPr/>
            <p:nvPr/>
          </p:nvSpPr>
          <p:spPr>
            <a:xfrm>
              <a:off x="437460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23"/>
            <p:cNvSpPr/>
            <p:nvPr/>
          </p:nvSpPr>
          <p:spPr>
            <a:xfrm>
              <a:off x="4038834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23"/>
            <p:cNvSpPr/>
            <p:nvPr/>
          </p:nvSpPr>
          <p:spPr>
            <a:xfrm>
              <a:off x="4635853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23"/>
            <p:cNvSpPr/>
            <p:nvPr/>
          </p:nvSpPr>
          <p:spPr>
            <a:xfrm>
              <a:off x="4160117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23"/>
            <p:cNvSpPr/>
            <p:nvPr/>
          </p:nvSpPr>
          <p:spPr>
            <a:xfrm>
              <a:off x="4953117" y="35853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23"/>
            <p:cNvSpPr/>
            <p:nvPr/>
          </p:nvSpPr>
          <p:spPr>
            <a:xfrm>
              <a:off x="342943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23"/>
            <p:cNvSpPr/>
            <p:nvPr/>
          </p:nvSpPr>
          <p:spPr>
            <a:xfrm>
              <a:off x="3278557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23"/>
            <p:cNvSpPr/>
            <p:nvPr/>
          </p:nvSpPr>
          <p:spPr>
            <a:xfrm>
              <a:off x="2737552" y="30389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23"/>
            <p:cNvSpPr/>
            <p:nvPr/>
          </p:nvSpPr>
          <p:spPr>
            <a:xfrm>
              <a:off x="4598487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23"/>
            <p:cNvSpPr/>
            <p:nvPr/>
          </p:nvSpPr>
          <p:spPr>
            <a:xfrm>
              <a:off x="4906356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23"/>
            <p:cNvSpPr/>
            <p:nvPr/>
          </p:nvSpPr>
          <p:spPr>
            <a:xfrm>
              <a:off x="479446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23"/>
            <p:cNvSpPr/>
            <p:nvPr/>
          </p:nvSpPr>
          <p:spPr>
            <a:xfrm>
              <a:off x="3787015" y="4456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23"/>
            <p:cNvSpPr/>
            <p:nvPr/>
          </p:nvSpPr>
          <p:spPr>
            <a:xfrm>
              <a:off x="39362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23"/>
            <p:cNvSpPr/>
            <p:nvPr/>
          </p:nvSpPr>
          <p:spPr>
            <a:xfrm>
              <a:off x="3917552" y="340174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23"/>
            <p:cNvSpPr/>
            <p:nvPr/>
          </p:nvSpPr>
          <p:spPr>
            <a:xfrm>
              <a:off x="3667914" y="3166177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68"/>
                    <a:pt x="532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23"/>
            <p:cNvSpPr/>
            <p:nvPr/>
          </p:nvSpPr>
          <p:spPr>
            <a:xfrm>
              <a:off x="4719770" y="406107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23"/>
            <p:cNvSpPr/>
            <p:nvPr/>
          </p:nvSpPr>
          <p:spPr>
            <a:xfrm>
              <a:off x="3121561" y="4438045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2" y="1068"/>
                  </a:cubicBezTo>
                  <a:cubicBezTo>
                    <a:pt x="821" y="1068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23"/>
            <p:cNvSpPr/>
            <p:nvPr/>
          </p:nvSpPr>
          <p:spPr>
            <a:xfrm>
              <a:off x="4458732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23"/>
            <p:cNvSpPr/>
            <p:nvPr/>
          </p:nvSpPr>
          <p:spPr>
            <a:xfrm>
              <a:off x="3805663" y="410822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23"/>
            <p:cNvSpPr/>
            <p:nvPr/>
          </p:nvSpPr>
          <p:spPr>
            <a:xfrm>
              <a:off x="2434328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23"/>
            <p:cNvSpPr/>
            <p:nvPr/>
          </p:nvSpPr>
          <p:spPr>
            <a:xfrm>
              <a:off x="3466586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23"/>
            <p:cNvSpPr/>
            <p:nvPr/>
          </p:nvSpPr>
          <p:spPr>
            <a:xfrm>
              <a:off x="4337414" y="440032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23"/>
            <p:cNvSpPr/>
            <p:nvPr/>
          </p:nvSpPr>
          <p:spPr>
            <a:xfrm>
              <a:off x="3429430" y="4296636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23"/>
            <p:cNvSpPr/>
            <p:nvPr/>
          </p:nvSpPr>
          <p:spPr>
            <a:xfrm>
              <a:off x="2620879" y="41270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23"/>
            <p:cNvSpPr/>
            <p:nvPr/>
          </p:nvSpPr>
          <p:spPr>
            <a:xfrm>
              <a:off x="2854015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23"/>
            <p:cNvSpPr/>
            <p:nvPr/>
          </p:nvSpPr>
          <p:spPr>
            <a:xfrm>
              <a:off x="2322264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23"/>
            <p:cNvSpPr/>
            <p:nvPr/>
          </p:nvSpPr>
          <p:spPr>
            <a:xfrm>
              <a:off x="4020151" y="31096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23"/>
            <p:cNvSpPr/>
            <p:nvPr/>
          </p:nvSpPr>
          <p:spPr>
            <a:xfrm>
              <a:off x="4248678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23"/>
            <p:cNvSpPr/>
            <p:nvPr/>
          </p:nvSpPr>
          <p:spPr>
            <a:xfrm>
              <a:off x="3749649" y="26825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23"/>
            <p:cNvSpPr/>
            <p:nvPr/>
          </p:nvSpPr>
          <p:spPr>
            <a:xfrm>
              <a:off x="3065547" y="259449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23"/>
            <p:cNvSpPr/>
            <p:nvPr/>
          </p:nvSpPr>
          <p:spPr>
            <a:xfrm>
              <a:off x="3381156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23"/>
            <p:cNvSpPr/>
            <p:nvPr/>
          </p:nvSpPr>
          <p:spPr>
            <a:xfrm>
              <a:off x="36020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23"/>
            <p:cNvSpPr/>
            <p:nvPr/>
          </p:nvSpPr>
          <p:spPr>
            <a:xfrm>
              <a:off x="1072211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23"/>
            <p:cNvSpPr/>
            <p:nvPr/>
          </p:nvSpPr>
          <p:spPr>
            <a:xfrm>
              <a:off x="176261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23"/>
            <p:cNvSpPr/>
            <p:nvPr/>
          </p:nvSpPr>
          <p:spPr>
            <a:xfrm>
              <a:off x="7415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23"/>
            <p:cNvSpPr/>
            <p:nvPr/>
          </p:nvSpPr>
          <p:spPr>
            <a:xfrm>
              <a:off x="138008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23"/>
            <p:cNvSpPr/>
            <p:nvPr/>
          </p:nvSpPr>
          <p:spPr>
            <a:xfrm>
              <a:off x="19543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23"/>
            <p:cNvSpPr/>
            <p:nvPr/>
          </p:nvSpPr>
          <p:spPr>
            <a:xfrm>
              <a:off x="1342889" y="141378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23"/>
            <p:cNvSpPr/>
            <p:nvPr/>
          </p:nvSpPr>
          <p:spPr>
            <a:xfrm>
              <a:off x="789324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23"/>
            <p:cNvSpPr/>
            <p:nvPr/>
          </p:nvSpPr>
          <p:spPr>
            <a:xfrm>
              <a:off x="1734674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23"/>
            <p:cNvSpPr/>
            <p:nvPr/>
          </p:nvSpPr>
          <p:spPr>
            <a:xfrm>
              <a:off x="70537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23"/>
            <p:cNvSpPr/>
            <p:nvPr/>
          </p:nvSpPr>
          <p:spPr>
            <a:xfrm>
              <a:off x="480012" y="192259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23"/>
            <p:cNvSpPr/>
            <p:nvPr/>
          </p:nvSpPr>
          <p:spPr>
            <a:xfrm>
              <a:off x="18139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23"/>
            <p:cNvSpPr/>
            <p:nvPr/>
          </p:nvSpPr>
          <p:spPr>
            <a:xfrm>
              <a:off x="18139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23"/>
            <p:cNvSpPr/>
            <p:nvPr/>
          </p:nvSpPr>
          <p:spPr>
            <a:xfrm>
              <a:off x="199574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23"/>
            <p:cNvSpPr/>
            <p:nvPr/>
          </p:nvSpPr>
          <p:spPr>
            <a:xfrm>
              <a:off x="1818626" y="613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23"/>
            <p:cNvSpPr/>
            <p:nvPr/>
          </p:nvSpPr>
          <p:spPr>
            <a:xfrm>
              <a:off x="1557377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23"/>
            <p:cNvSpPr/>
            <p:nvPr/>
          </p:nvSpPr>
          <p:spPr>
            <a:xfrm>
              <a:off x="1488977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23"/>
            <p:cNvSpPr/>
            <p:nvPr/>
          </p:nvSpPr>
          <p:spPr>
            <a:xfrm>
              <a:off x="2135713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23"/>
            <p:cNvSpPr/>
            <p:nvPr/>
          </p:nvSpPr>
          <p:spPr>
            <a:xfrm>
              <a:off x="1221607" y="173882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23"/>
            <p:cNvSpPr/>
            <p:nvPr/>
          </p:nvSpPr>
          <p:spPr>
            <a:xfrm>
              <a:off x="1006943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23"/>
            <p:cNvSpPr/>
            <p:nvPr/>
          </p:nvSpPr>
          <p:spPr>
            <a:xfrm>
              <a:off x="2107811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23"/>
            <p:cNvSpPr/>
            <p:nvPr/>
          </p:nvSpPr>
          <p:spPr>
            <a:xfrm>
              <a:off x="82669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23"/>
            <p:cNvSpPr/>
            <p:nvPr/>
          </p:nvSpPr>
          <p:spPr>
            <a:xfrm>
              <a:off x="2762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23"/>
            <p:cNvSpPr/>
            <p:nvPr/>
          </p:nvSpPr>
          <p:spPr>
            <a:xfrm>
              <a:off x="808007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23"/>
            <p:cNvSpPr/>
            <p:nvPr/>
          </p:nvSpPr>
          <p:spPr>
            <a:xfrm>
              <a:off x="304158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23"/>
            <p:cNvSpPr/>
            <p:nvPr/>
          </p:nvSpPr>
          <p:spPr>
            <a:xfrm>
              <a:off x="419353" y="223820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23"/>
            <p:cNvSpPr/>
            <p:nvPr/>
          </p:nvSpPr>
          <p:spPr>
            <a:xfrm>
              <a:off x="70537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23"/>
            <p:cNvSpPr/>
            <p:nvPr/>
          </p:nvSpPr>
          <p:spPr>
            <a:xfrm>
              <a:off x="1921260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23"/>
            <p:cNvSpPr/>
            <p:nvPr/>
          </p:nvSpPr>
          <p:spPr>
            <a:xfrm>
              <a:off x="17678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23"/>
            <p:cNvSpPr/>
            <p:nvPr/>
          </p:nvSpPr>
          <p:spPr>
            <a:xfrm>
              <a:off x="385892" y="87204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23"/>
            <p:cNvSpPr/>
            <p:nvPr/>
          </p:nvSpPr>
          <p:spPr>
            <a:xfrm>
              <a:off x="498484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23"/>
            <p:cNvSpPr/>
            <p:nvPr/>
          </p:nvSpPr>
          <p:spPr>
            <a:xfrm>
              <a:off x="1799942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23"/>
            <p:cNvSpPr/>
            <p:nvPr/>
          </p:nvSpPr>
          <p:spPr>
            <a:xfrm>
              <a:off x="1958592" y="32087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23"/>
            <p:cNvSpPr/>
            <p:nvPr/>
          </p:nvSpPr>
          <p:spPr>
            <a:xfrm>
              <a:off x="139872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23"/>
            <p:cNvSpPr/>
            <p:nvPr/>
          </p:nvSpPr>
          <p:spPr>
            <a:xfrm>
              <a:off x="1072211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23"/>
            <p:cNvSpPr/>
            <p:nvPr/>
          </p:nvSpPr>
          <p:spPr>
            <a:xfrm>
              <a:off x="1538694" y="12159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23"/>
            <p:cNvSpPr/>
            <p:nvPr/>
          </p:nvSpPr>
          <p:spPr>
            <a:xfrm>
              <a:off x="1678660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23"/>
            <p:cNvSpPr/>
            <p:nvPr/>
          </p:nvSpPr>
          <p:spPr>
            <a:xfrm>
              <a:off x="2014430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23"/>
            <p:cNvSpPr/>
            <p:nvPr/>
          </p:nvSpPr>
          <p:spPr>
            <a:xfrm>
              <a:off x="2154396" y="1489225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23"/>
            <p:cNvSpPr/>
            <p:nvPr/>
          </p:nvSpPr>
          <p:spPr>
            <a:xfrm>
              <a:off x="826690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23"/>
            <p:cNvSpPr/>
            <p:nvPr/>
          </p:nvSpPr>
          <p:spPr>
            <a:xfrm>
              <a:off x="1324241" y="240294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23"/>
            <p:cNvSpPr/>
            <p:nvPr/>
          </p:nvSpPr>
          <p:spPr>
            <a:xfrm>
              <a:off x="278649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23"/>
            <p:cNvSpPr/>
            <p:nvPr/>
          </p:nvSpPr>
          <p:spPr>
            <a:xfrm>
              <a:off x="2082091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23"/>
            <p:cNvSpPr/>
            <p:nvPr/>
          </p:nvSpPr>
          <p:spPr>
            <a:xfrm>
              <a:off x="1335887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23"/>
            <p:cNvSpPr/>
            <p:nvPr/>
          </p:nvSpPr>
          <p:spPr>
            <a:xfrm>
              <a:off x="981258" y="2016719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23"/>
            <p:cNvSpPr/>
            <p:nvPr/>
          </p:nvSpPr>
          <p:spPr>
            <a:xfrm>
              <a:off x="888053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23"/>
            <p:cNvSpPr/>
            <p:nvPr/>
          </p:nvSpPr>
          <p:spPr>
            <a:xfrm>
              <a:off x="37885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23"/>
            <p:cNvSpPr/>
            <p:nvPr/>
          </p:nvSpPr>
          <p:spPr>
            <a:xfrm>
              <a:off x="1324241" y="21627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23"/>
            <p:cNvSpPr/>
            <p:nvPr/>
          </p:nvSpPr>
          <p:spPr>
            <a:xfrm>
              <a:off x="57561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23"/>
            <p:cNvSpPr/>
            <p:nvPr/>
          </p:nvSpPr>
          <p:spPr>
            <a:xfrm>
              <a:off x="157606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23"/>
            <p:cNvSpPr/>
            <p:nvPr/>
          </p:nvSpPr>
          <p:spPr>
            <a:xfrm>
              <a:off x="1240290" y="10198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23"/>
            <p:cNvSpPr/>
            <p:nvPr/>
          </p:nvSpPr>
          <p:spPr>
            <a:xfrm>
              <a:off x="1837309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23"/>
            <p:cNvSpPr/>
            <p:nvPr/>
          </p:nvSpPr>
          <p:spPr>
            <a:xfrm>
              <a:off x="2154396" y="759066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23"/>
            <p:cNvSpPr/>
            <p:nvPr/>
          </p:nvSpPr>
          <p:spPr>
            <a:xfrm>
              <a:off x="63067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23"/>
            <p:cNvSpPr/>
            <p:nvPr/>
          </p:nvSpPr>
          <p:spPr>
            <a:xfrm>
              <a:off x="1799942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23"/>
            <p:cNvSpPr/>
            <p:nvPr/>
          </p:nvSpPr>
          <p:spPr>
            <a:xfrm>
              <a:off x="199574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23"/>
            <p:cNvSpPr/>
            <p:nvPr/>
          </p:nvSpPr>
          <p:spPr>
            <a:xfrm>
              <a:off x="988260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23"/>
            <p:cNvSpPr/>
            <p:nvPr/>
          </p:nvSpPr>
          <p:spPr>
            <a:xfrm>
              <a:off x="1137655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23"/>
            <p:cNvSpPr/>
            <p:nvPr/>
          </p:nvSpPr>
          <p:spPr>
            <a:xfrm>
              <a:off x="1119007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23"/>
            <p:cNvSpPr/>
            <p:nvPr/>
          </p:nvSpPr>
          <p:spPr>
            <a:xfrm>
              <a:off x="869405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23"/>
            <p:cNvSpPr/>
            <p:nvPr/>
          </p:nvSpPr>
          <p:spPr>
            <a:xfrm>
              <a:off x="1921260" y="12348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23"/>
            <p:cNvSpPr/>
            <p:nvPr/>
          </p:nvSpPr>
          <p:spPr>
            <a:xfrm>
              <a:off x="322841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23"/>
            <p:cNvSpPr/>
            <p:nvPr/>
          </p:nvSpPr>
          <p:spPr>
            <a:xfrm>
              <a:off x="1622645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23"/>
            <p:cNvSpPr/>
            <p:nvPr/>
          </p:nvSpPr>
          <p:spPr>
            <a:xfrm>
              <a:off x="158105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23"/>
            <p:cNvSpPr/>
            <p:nvPr/>
          </p:nvSpPr>
          <p:spPr>
            <a:xfrm>
              <a:off x="1659977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23"/>
            <p:cNvSpPr/>
            <p:nvPr/>
          </p:nvSpPr>
          <p:spPr>
            <a:xfrm>
              <a:off x="1006943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23"/>
            <p:cNvSpPr/>
            <p:nvPr/>
          </p:nvSpPr>
          <p:spPr>
            <a:xfrm>
              <a:off x="1538694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23"/>
            <p:cNvSpPr/>
            <p:nvPr/>
          </p:nvSpPr>
          <p:spPr>
            <a:xfrm>
              <a:off x="2191727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23"/>
            <p:cNvSpPr/>
            <p:nvPr/>
          </p:nvSpPr>
          <p:spPr>
            <a:xfrm>
              <a:off x="630675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23"/>
            <p:cNvSpPr/>
            <p:nvPr/>
          </p:nvSpPr>
          <p:spPr>
            <a:xfrm>
              <a:off x="5550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23"/>
            <p:cNvSpPr/>
            <p:nvPr/>
          </p:nvSpPr>
          <p:spPr>
            <a:xfrm>
              <a:off x="1221607" y="28315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23"/>
            <p:cNvSpPr/>
            <p:nvPr/>
          </p:nvSpPr>
          <p:spPr>
            <a:xfrm>
              <a:off x="582612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23"/>
            <p:cNvSpPr/>
            <p:nvPr/>
          </p:nvSpPr>
          <p:spPr>
            <a:xfrm>
              <a:off x="36020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23"/>
            <p:cNvSpPr/>
            <p:nvPr/>
          </p:nvSpPr>
          <p:spPr>
            <a:xfrm>
              <a:off x="1072211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23"/>
            <p:cNvSpPr/>
            <p:nvPr/>
          </p:nvSpPr>
          <p:spPr>
            <a:xfrm>
              <a:off x="1119007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23"/>
            <p:cNvSpPr/>
            <p:nvPr/>
          </p:nvSpPr>
          <p:spPr>
            <a:xfrm>
              <a:off x="176261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23"/>
            <p:cNvSpPr/>
            <p:nvPr/>
          </p:nvSpPr>
          <p:spPr>
            <a:xfrm>
              <a:off x="1939908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23"/>
            <p:cNvSpPr/>
            <p:nvPr/>
          </p:nvSpPr>
          <p:spPr>
            <a:xfrm>
              <a:off x="7415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23"/>
            <p:cNvSpPr/>
            <p:nvPr/>
          </p:nvSpPr>
          <p:spPr>
            <a:xfrm>
              <a:off x="138008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23"/>
            <p:cNvSpPr/>
            <p:nvPr/>
          </p:nvSpPr>
          <p:spPr>
            <a:xfrm>
              <a:off x="19543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23"/>
            <p:cNvSpPr/>
            <p:nvPr/>
          </p:nvSpPr>
          <p:spPr>
            <a:xfrm>
              <a:off x="1342889" y="4240235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23"/>
            <p:cNvSpPr/>
            <p:nvPr/>
          </p:nvSpPr>
          <p:spPr>
            <a:xfrm>
              <a:off x="789324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23"/>
            <p:cNvSpPr/>
            <p:nvPr/>
          </p:nvSpPr>
          <p:spPr>
            <a:xfrm>
              <a:off x="1734674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23"/>
            <p:cNvSpPr/>
            <p:nvPr/>
          </p:nvSpPr>
          <p:spPr>
            <a:xfrm>
              <a:off x="70537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23"/>
            <p:cNvSpPr/>
            <p:nvPr/>
          </p:nvSpPr>
          <p:spPr>
            <a:xfrm>
              <a:off x="480012" y="474886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23"/>
            <p:cNvSpPr/>
            <p:nvPr/>
          </p:nvSpPr>
          <p:spPr>
            <a:xfrm>
              <a:off x="18139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23"/>
            <p:cNvSpPr/>
            <p:nvPr/>
          </p:nvSpPr>
          <p:spPr>
            <a:xfrm>
              <a:off x="18139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23"/>
            <p:cNvSpPr/>
            <p:nvPr/>
          </p:nvSpPr>
          <p:spPr>
            <a:xfrm>
              <a:off x="199574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23"/>
            <p:cNvSpPr/>
            <p:nvPr/>
          </p:nvSpPr>
          <p:spPr>
            <a:xfrm>
              <a:off x="1818626" y="343928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23"/>
            <p:cNvSpPr/>
            <p:nvPr/>
          </p:nvSpPr>
          <p:spPr>
            <a:xfrm>
              <a:off x="1557377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23"/>
            <p:cNvSpPr/>
            <p:nvPr/>
          </p:nvSpPr>
          <p:spPr>
            <a:xfrm>
              <a:off x="1488977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23"/>
            <p:cNvSpPr/>
            <p:nvPr/>
          </p:nvSpPr>
          <p:spPr>
            <a:xfrm>
              <a:off x="2135713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23"/>
            <p:cNvSpPr/>
            <p:nvPr/>
          </p:nvSpPr>
          <p:spPr>
            <a:xfrm>
              <a:off x="1221607" y="456527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23"/>
            <p:cNvSpPr/>
            <p:nvPr/>
          </p:nvSpPr>
          <p:spPr>
            <a:xfrm>
              <a:off x="2107811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23"/>
            <p:cNvSpPr/>
            <p:nvPr/>
          </p:nvSpPr>
          <p:spPr>
            <a:xfrm>
              <a:off x="82669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23"/>
            <p:cNvSpPr/>
            <p:nvPr/>
          </p:nvSpPr>
          <p:spPr>
            <a:xfrm>
              <a:off x="2762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23"/>
            <p:cNvSpPr/>
            <p:nvPr/>
          </p:nvSpPr>
          <p:spPr>
            <a:xfrm>
              <a:off x="808007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23"/>
            <p:cNvSpPr/>
            <p:nvPr/>
          </p:nvSpPr>
          <p:spPr>
            <a:xfrm>
              <a:off x="304158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23"/>
            <p:cNvSpPr/>
            <p:nvPr/>
          </p:nvSpPr>
          <p:spPr>
            <a:xfrm>
              <a:off x="419353" y="50644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23"/>
            <p:cNvSpPr/>
            <p:nvPr/>
          </p:nvSpPr>
          <p:spPr>
            <a:xfrm>
              <a:off x="70537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23"/>
            <p:cNvSpPr/>
            <p:nvPr/>
          </p:nvSpPr>
          <p:spPr>
            <a:xfrm>
              <a:off x="1921260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23"/>
            <p:cNvSpPr/>
            <p:nvPr/>
          </p:nvSpPr>
          <p:spPr>
            <a:xfrm>
              <a:off x="17678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23"/>
            <p:cNvSpPr/>
            <p:nvPr/>
          </p:nvSpPr>
          <p:spPr>
            <a:xfrm>
              <a:off x="385892" y="3698491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23"/>
            <p:cNvSpPr/>
            <p:nvPr/>
          </p:nvSpPr>
          <p:spPr>
            <a:xfrm>
              <a:off x="498484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23"/>
            <p:cNvSpPr/>
            <p:nvPr/>
          </p:nvSpPr>
          <p:spPr>
            <a:xfrm>
              <a:off x="1697343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23"/>
            <p:cNvSpPr/>
            <p:nvPr/>
          </p:nvSpPr>
          <p:spPr>
            <a:xfrm>
              <a:off x="1799942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23"/>
            <p:cNvSpPr/>
            <p:nvPr/>
          </p:nvSpPr>
          <p:spPr>
            <a:xfrm>
              <a:off x="1958592" y="31473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23"/>
            <p:cNvSpPr/>
            <p:nvPr/>
          </p:nvSpPr>
          <p:spPr>
            <a:xfrm>
              <a:off x="139872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23"/>
            <p:cNvSpPr/>
            <p:nvPr/>
          </p:nvSpPr>
          <p:spPr>
            <a:xfrm>
              <a:off x="158105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23"/>
            <p:cNvSpPr/>
            <p:nvPr/>
          </p:nvSpPr>
          <p:spPr>
            <a:xfrm>
              <a:off x="1072211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23"/>
            <p:cNvSpPr/>
            <p:nvPr/>
          </p:nvSpPr>
          <p:spPr>
            <a:xfrm>
              <a:off x="1538694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23"/>
            <p:cNvSpPr/>
            <p:nvPr/>
          </p:nvSpPr>
          <p:spPr>
            <a:xfrm>
              <a:off x="1678660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23"/>
            <p:cNvSpPr/>
            <p:nvPr/>
          </p:nvSpPr>
          <p:spPr>
            <a:xfrm>
              <a:off x="2014430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23"/>
            <p:cNvSpPr/>
            <p:nvPr/>
          </p:nvSpPr>
          <p:spPr>
            <a:xfrm>
              <a:off x="2154396" y="4315495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23"/>
            <p:cNvSpPr/>
            <p:nvPr/>
          </p:nvSpPr>
          <p:spPr>
            <a:xfrm>
              <a:off x="826690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23"/>
            <p:cNvSpPr/>
            <p:nvPr/>
          </p:nvSpPr>
          <p:spPr>
            <a:xfrm>
              <a:off x="278649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23"/>
            <p:cNvSpPr/>
            <p:nvPr/>
          </p:nvSpPr>
          <p:spPr>
            <a:xfrm>
              <a:off x="2082091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23"/>
            <p:cNvSpPr/>
            <p:nvPr/>
          </p:nvSpPr>
          <p:spPr>
            <a:xfrm>
              <a:off x="1335887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23"/>
            <p:cNvSpPr/>
            <p:nvPr/>
          </p:nvSpPr>
          <p:spPr>
            <a:xfrm>
              <a:off x="981258" y="4843165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23"/>
            <p:cNvSpPr/>
            <p:nvPr/>
          </p:nvSpPr>
          <p:spPr>
            <a:xfrm>
              <a:off x="888053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23"/>
            <p:cNvSpPr/>
            <p:nvPr/>
          </p:nvSpPr>
          <p:spPr>
            <a:xfrm>
              <a:off x="37885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23"/>
            <p:cNvSpPr/>
            <p:nvPr/>
          </p:nvSpPr>
          <p:spPr>
            <a:xfrm>
              <a:off x="1324241" y="498904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23"/>
            <p:cNvSpPr/>
            <p:nvPr/>
          </p:nvSpPr>
          <p:spPr>
            <a:xfrm>
              <a:off x="157606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23"/>
            <p:cNvSpPr/>
            <p:nvPr/>
          </p:nvSpPr>
          <p:spPr>
            <a:xfrm>
              <a:off x="1240290" y="292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23"/>
            <p:cNvSpPr/>
            <p:nvPr/>
          </p:nvSpPr>
          <p:spPr>
            <a:xfrm>
              <a:off x="1837309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23"/>
            <p:cNvSpPr/>
            <p:nvPr/>
          </p:nvSpPr>
          <p:spPr>
            <a:xfrm>
              <a:off x="1361573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23"/>
            <p:cNvSpPr/>
            <p:nvPr/>
          </p:nvSpPr>
          <p:spPr>
            <a:xfrm>
              <a:off x="2154396" y="35853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23"/>
            <p:cNvSpPr/>
            <p:nvPr/>
          </p:nvSpPr>
          <p:spPr>
            <a:xfrm>
              <a:off x="63067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23"/>
            <p:cNvSpPr/>
            <p:nvPr/>
          </p:nvSpPr>
          <p:spPr>
            <a:xfrm>
              <a:off x="480012" y="257563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23"/>
            <p:cNvSpPr/>
            <p:nvPr/>
          </p:nvSpPr>
          <p:spPr>
            <a:xfrm>
              <a:off x="1799942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23"/>
            <p:cNvSpPr/>
            <p:nvPr/>
          </p:nvSpPr>
          <p:spPr>
            <a:xfrm>
              <a:off x="2107811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23"/>
            <p:cNvSpPr/>
            <p:nvPr/>
          </p:nvSpPr>
          <p:spPr>
            <a:xfrm>
              <a:off x="199574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23"/>
            <p:cNvSpPr/>
            <p:nvPr/>
          </p:nvSpPr>
          <p:spPr>
            <a:xfrm>
              <a:off x="988260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23"/>
            <p:cNvSpPr/>
            <p:nvPr/>
          </p:nvSpPr>
          <p:spPr>
            <a:xfrm>
              <a:off x="1137655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23"/>
            <p:cNvSpPr/>
            <p:nvPr/>
          </p:nvSpPr>
          <p:spPr>
            <a:xfrm>
              <a:off x="1119007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23"/>
            <p:cNvSpPr/>
            <p:nvPr/>
          </p:nvSpPr>
          <p:spPr>
            <a:xfrm>
              <a:off x="869405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23"/>
            <p:cNvSpPr/>
            <p:nvPr/>
          </p:nvSpPr>
          <p:spPr>
            <a:xfrm>
              <a:off x="1921260" y="406107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23"/>
            <p:cNvSpPr/>
            <p:nvPr/>
          </p:nvSpPr>
          <p:spPr>
            <a:xfrm>
              <a:off x="322841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23"/>
            <p:cNvSpPr/>
            <p:nvPr/>
          </p:nvSpPr>
          <p:spPr>
            <a:xfrm>
              <a:off x="1659977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23"/>
            <p:cNvSpPr/>
            <p:nvPr/>
          </p:nvSpPr>
          <p:spPr>
            <a:xfrm>
              <a:off x="1006943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23"/>
            <p:cNvSpPr/>
            <p:nvPr/>
          </p:nvSpPr>
          <p:spPr>
            <a:xfrm>
              <a:off x="66804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23"/>
            <p:cNvSpPr/>
            <p:nvPr/>
          </p:nvSpPr>
          <p:spPr>
            <a:xfrm>
              <a:off x="1538694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23"/>
            <p:cNvSpPr/>
            <p:nvPr/>
          </p:nvSpPr>
          <p:spPr>
            <a:xfrm>
              <a:off x="630675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23"/>
            <p:cNvSpPr/>
            <p:nvPr/>
          </p:nvSpPr>
          <p:spPr>
            <a:xfrm>
              <a:off x="5550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23"/>
            <p:cNvSpPr/>
            <p:nvPr/>
          </p:nvSpPr>
          <p:spPr>
            <a:xfrm>
              <a:off x="1221607" y="310960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23"/>
            <p:cNvSpPr/>
            <p:nvPr/>
          </p:nvSpPr>
          <p:spPr>
            <a:xfrm>
              <a:off x="1450133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23"/>
            <p:cNvSpPr/>
            <p:nvPr/>
          </p:nvSpPr>
          <p:spPr>
            <a:xfrm>
              <a:off x="951104" y="26825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23"/>
            <p:cNvSpPr/>
            <p:nvPr/>
          </p:nvSpPr>
          <p:spPr>
            <a:xfrm>
              <a:off x="26700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23"/>
            <p:cNvSpPr/>
            <p:nvPr/>
          </p:nvSpPr>
          <p:spPr>
            <a:xfrm>
              <a:off x="582612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90" name="Google Shape;5690;p23"/>
          <p:cNvSpPr/>
          <p:nvPr/>
        </p:nvSpPr>
        <p:spPr>
          <a:xfrm>
            <a:off x="1760471" y="-308975"/>
            <a:ext cx="4650040" cy="5534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1" name="Google Shape;5691;p23"/>
          <p:cNvSpPr txBox="1">
            <a:spLocks noGrp="1"/>
          </p:cNvSpPr>
          <p:nvPr>
            <p:ph type="ctrTitle"/>
          </p:nvPr>
        </p:nvSpPr>
        <p:spPr>
          <a:xfrm>
            <a:off x="2490896" y="2884250"/>
            <a:ext cx="3304569" cy="8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692" name="Google Shape;5692;p23"/>
          <p:cNvSpPr txBox="1">
            <a:spLocks noGrp="1"/>
          </p:cNvSpPr>
          <p:nvPr>
            <p:ph type="subTitle" idx="1"/>
          </p:nvPr>
        </p:nvSpPr>
        <p:spPr>
          <a:xfrm>
            <a:off x="3098409" y="3648550"/>
            <a:ext cx="2089544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693" name="Google Shape;5693;p23"/>
          <p:cNvSpPr txBox="1">
            <a:spLocks noGrp="1"/>
          </p:cNvSpPr>
          <p:nvPr>
            <p:ph type="title" idx="2" hasCustomPrompt="1"/>
          </p:nvPr>
        </p:nvSpPr>
        <p:spPr>
          <a:xfrm>
            <a:off x="2919764" y="811900"/>
            <a:ext cx="2446834" cy="92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10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8">
    <p:bg>
      <p:bgPr>
        <a:solidFill>
          <a:schemeClr val="accent1"/>
        </a:solidFill>
        <a:effectLst/>
      </p:bgPr>
    </p:bg>
    <p:spTree>
      <p:nvGrpSpPr>
        <p:cNvPr id="1" name="Shape 5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95" name="Google Shape;5695;p24"/>
          <p:cNvGrpSpPr/>
          <p:nvPr/>
        </p:nvGrpSpPr>
        <p:grpSpPr>
          <a:xfrm>
            <a:off x="14499" y="-44102"/>
            <a:ext cx="7290023" cy="5221595"/>
            <a:chOff x="18139" y="-44102"/>
            <a:chExt cx="9120445" cy="5221595"/>
          </a:xfrm>
        </p:grpSpPr>
        <p:sp>
          <p:nvSpPr>
            <p:cNvPr id="5696" name="Google Shape;5696;p24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24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24"/>
            <p:cNvSpPr/>
            <p:nvPr/>
          </p:nvSpPr>
          <p:spPr>
            <a:xfrm>
              <a:off x="859124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24"/>
            <p:cNvSpPr/>
            <p:nvPr/>
          </p:nvSpPr>
          <p:spPr>
            <a:xfrm>
              <a:off x="8273982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24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24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24"/>
            <p:cNvSpPr/>
            <p:nvPr/>
          </p:nvSpPr>
          <p:spPr>
            <a:xfrm>
              <a:off x="8413948" y="94748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24"/>
            <p:cNvSpPr/>
            <p:nvPr/>
          </p:nvSpPr>
          <p:spPr>
            <a:xfrm>
              <a:off x="8413948" y="15550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24"/>
            <p:cNvSpPr/>
            <p:nvPr/>
          </p:nvSpPr>
          <p:spPr>
            <a:xfrm>
              <a:off x="8315958" y="21816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24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24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24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24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24"/>
            <p:cNvSpPr/>
            <p:nvPr/>
          </p:nvSpPr>
          <p:spPr>
            <a:xfrm>
              <a:off x="7919529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24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24"/>
            <p:cNvSpPr/>
            <p:nvPr/>
          </p:nvSpPr>
          <p:spPr>
            <a:xfrm>
              <a:off x="8099993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24"/>
            <p:cNvSpPr/>
            <p:nvPr/>
          </p:nvSpPr>
          <p:spPr>
            <a:xfrm>
              <a:off x="857259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24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24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24"/>
            <p:cNvSpPr/>
            <p:nvPr/>
          </p:nvSpPr>
          <p:spPr>
            <a:xfrm>
              <a:off x="8031593" y="4904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24"/>
            <p:cNvSpPr/>
            <p:nvPr/>
          </p:nvSpPr>
          <p:spPr>
            <a:xfrm>
              <a:off x="8031593" y="229461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24"/>
            <p:cNvSpPr/>
            <p:nvPr/>
          </p:nvSpPr>
          <p:spPr>
            <a:xfrm>
              <a:off x="867445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24"/>
            <p:cNvSpPr/>
            <p:nvPr/>
          </p:nvSpPr>
          <p:spPr>
            <a:xfrm>
              <a:off x="7949858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24"/>
            <p:cNvSpPr/>
            <p:nvPr/>
          </p:nvSpPr>
          <p:spPr>
            <a:xfrm>
              <a:off x="8155092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24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24"/>
            <p:cNvSpPr/>
            <p:nvPr/>
          </p:nvSpPr>
          <p:spPr>
            <a:xfrm>
              <a:off x="8218144" y="104160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24"/>
            <p:cNvSpPr/>
            <p:nvPr/>
          </p:nvSpPr>
          <p:spPr>
            <a:xfrm>
              <a:off x="8236827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24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24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24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24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24"/>
            <p:cNvSpPr/>
            <p:nvPr/>
          </p:nvSpPr>
          <p:spPr>
            <a:xfrm>
              <a:off x="8553914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24"/>
            <p:cNvSpPr/>
            <p:nvPr/>
          </p:nvSpPr>
          <p:spPr>
            <a:xfrm>
              <a:off x="8031593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24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24"/>
            <p:cNvSpPr/>
            <p:nvPr/>
          </p:nvSpPr>
          <p:spPr>
            <a:xfrm>
              <a:off x="8218144" y="130080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24"/>
            <p:cNvSpPr/>
            <p:nvPr/>
          </p:nvSpPr>
          <p:spPr>
            <a:xfrm>
              <a:off x="845131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24"/>
            <p:cNvSpPr/>
            <p:nvPr/>
          </p:nvSpPr>
          <p:spPr>
            <a:xfrm>
              <a:off x="7919529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24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24"/>
            <p:cNvSpPr/>
            <p:nvPr/>
          </p:nvSpPr>
          <p:spPr>
            <a:xfrm>
              <a:off x="8118500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24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24"/>
            <p:cNvSpPr/>
            <p:nvPr/>
          </p:nvSpPr>
          <p:spPr>
            <a:xfrm>
              <a:off x="846996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24"/>
            <p:cNvSpPr/>
            <p:nvPr/>
          </p:nvSpPr>
          <p:spPr>
            <a:xfrm>
              <a:off x="859124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24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24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24"/>
            <p:cNvSpPr/>
            <p:nvPr/>
          </p:nvSpPr>
          <p:spPr>
            <a:xfrm>
              <a:off x="8413948" y="377375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24"/>
            <p:cNvSpPr/>
            <p:nvPr/>
          </p:nvSpPr>
          <p:spPr>
            <a:xfrm>
              <a:off x="8413948" y="438146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24"/>
            <p:cNvSpPr/>
            <p:nvPr/>
          </p:nvSpPr>
          <p:spPr>
            <a:xfrm>
              <a:off x="8315958" y="50079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24"/>
            <p:cNvSpPr/>
            <p:nvPr/>
          </p:nvSpPr>
          <p:spPr>
            <a:xfrm>
              <a:off x="801291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24"/>
            <p:cNvSpPr/>
            <p:nvPr/>
          </p:nvSpPr>
          <p:spPr>
            <a:xfrm>
              <a:off x="833464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24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24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24"/>
            <p:cNvSpPr/>
            <p:nvPr/>
          </p:nvSpPr>
          <p:spPr>
            <a:xfrm>
              <a:off x="8815163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24"/>
            <p:cNvSpPr/>
            <p:nvPr/>
          </p:nvSpPr>
          <p:spPr>
            <a:xfrm>
              <a:off x="7919529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24"/>
            <p:cNvSpPr/>
            <p:nvPr/>
          </p:nvSpPr>
          <p:spPr>
            <a:xfrm>
              <a:off x="910118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24"/>
            <p:cNvSpPr/>
            <p:nvPr/>
          </p:nvSpPr>
          <p:spPr>
            <a:xfrm>
              <a:off x="8099993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24"/>
            <p:cNvSpPr/>
            <p:nvPr/>
          </p:nvSpPr>
          <p:spPr>
            <a:xfrm>
              <a:off x="857259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24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24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24"/>
            <p:cNvSpPr/>
            <p:nvPr/>
          </p:nvSpPr>
          <p:spPr>
            <a:xfrm>
              <a:off x="8553914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24"/>
            <p:cNvSpPr/>
            <p:nvPr/>
          </p:nvSpPr>
          <p:spPr>
            <a:xfrm>
              <a:off x="7938212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24"/>
            <p:cNvSpPr/>
            <p:nvPr/>
          </p:nvSpPr>
          <p:spPr>
            <a:xfrm>
              <a:off x="8031593" y="33168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24"/>
            <p:cNvSpPr/>
            <p:nvPr/>
          </p:nvSpPr>
          <p:spPr>
            <a:xfrm>
              <a:off x="8031593" y="512105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24"/>
            <p:cNvSpPr/>
            <p:nvPr/>
          </p:nvSpPr>
          <p:spPr>
            <a:xfrm>
              <a:off x="867445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24"/>
            <p:cNvSpPr/>
            <p:nvPr/>
          </p:nvSpPr>
          <p:spPr>
            <a:xfrm>
              <a:off x="7949858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24"/>
            <p:cNvSpPr/>
            <p:nvPr/>
          </p:nvSpPr>
          <p:spPr>
            <a:xfrm>
              <a:off x="8155092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1" y="3616"/>
                    <a:pt x="3579" y="2806"/>
                    <a:pt x="3579" y="1808"/>
                  </a:cubicBezTo>
                  <a:cubicBezTo>
                    <a:pt x="3579" y="809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24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24"/>
            <p:cNvSpPr/>
            <p:nvPr/>
          </p:nvSpPr>
          <p:spPr>
            <a:xfrm>
              <a:off x="8218144" y="38680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24"/>
            <p:cNvSpPr/>
            <p:nvPr/>
          </p:nvSpPr>
          <p:spPr>
            <a:xfrm>
              <a:off x="8236827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24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24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24"/>
            <p:cNvSpPr/>
            <p:nvPr/>
          </p:nvSpPr>
          <p:spPr>
            <a:xfrm>
              <a:off x="8334641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24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24"/>
            <p:cNvSpPr/>
            <p:nvPr/>
          </p:nvSpPr>
          <p:spPr>
            <a:xfrm>
              <a:off x="8031593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24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24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24"/>
            <p:cNvSpPr/>
            <p:nvPr/>
          </p:nvSpPr>
          <p:spPr>
            <a:xfrm>
              <a:off x="8218144" y="412708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24"/>
            <p:cNvSpPr/>
            <p:nvPr/>
          </p:nvSpPr>
          <p:spPr>
            <a:xfrm>
              <a:off x="845131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24"/>
            <p:cNvSpPr/>
            <p:nvPr/>
          </p:nvSpPr>
          <p:spPr>
            <a:xfrm>
              <a:off x="7919529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24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24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24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24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24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24"/>
            <p:cNvSpPr/>
            <p:nvPr/>
          </p:nvSpPr>
          <p:spPr>
            <a:xfrm>
              <a:off x="5671418" y="47156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24"/>
            <p:cNvSpPr/>
            <p:nvPr/>
          </p:nvSpPr>
          <p:spPr>
            <a:xfrm>
              <a:off x="6977345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24"/>
            <p:cNvSpPr/>
            <p:nvPr/>
          </p:nvSpPr>
          <p:spPr>
            <a:xfrm>
              <a:off x="5792736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24"/>
            <p:cNvSpPr/>
            <p:nvPr/>
          </p:nvSpPr>
          <p:spPr>
            <a:xfrm>
              <a:off x="5475438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24"/>
            <p:cNvSpPr/>
            <p:nvPr/>
          </p:nvSpPr>
          <p:spPr>
            <a:xfrm>
              <a:off x="6939978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24"/>
            <p:cNvSpPr/>
            <p:nvPr/>
          </p:nvSpPr>
          <p:spPr>
            <a:xfrm>
              <a:off x="6386589" y="15927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24"/>
            <p:cNvSpPr/>
            <p:nvPr/>
          </p:nvSpPr>
          <p:spPr>
            <a:xfrm>
              <a:off x="7331939" y="220049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24"/>
            <p:cNvSpPr/>
            <p:nvPr/>
          </p:nvSpPr>
          <p:spPr>
            <a:xfrm>
              <a:off x="6302672" y="128195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24"/>
            <p:cNvSpPr/>
            <p:nvPr/>
          </p:nvSpPr>
          <p:spPr>
            <a:xfrm>
              <a:off x="6077101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24"/>
            <p:cNvSpPr/>
            <p:nvPr/>
          </p:nvSpPr>
          <p:spPr>
            <a:xfrm>
              <a:off x="5615404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24"/>
            <p:cNvSpPr/>
            <p:nvPr/>
          </p:nvSpPr>
          <p:spPr>
            <a:xfrm>
              <a:off x="5615404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24"/>
            <p:cNvSpPr/>
            <p:nvPr/>
          </p:nvSpPr>
          <p:spPr>
            <a:xfrm>
              <a:off x="7593012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24"/>
            <p:cNvSpPr/>
            <p:nvPr/>
          </p:nvSpPr>
          <p:spPr>
            <a:xfrm>
              <a:off x="5517414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24"/>
            <p:cNvSpPr/>
            <p:nvPr/>
          </p:nvSpPr>
          <p:spPr>
            <a:xfrm>
              <a:off x="7415891" y="61301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24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24"/>
            <p:cNvSpPr/>
            <p:nvPr/>
          </p:nvSpPr>
          <p:spPr>
            <a:xfrm>
              <a:off x="7086242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24"/>
            <p:cNvSpPr/>
            <p:nvPr/>
          </p:nvSpPr>
          <p:spPr>
            <a:xfrm>
              <a:off x="7732978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24"/>
            <p:cNvSpPr/>
            <p:nvPr/>
          </p:nvSpPr>
          <p:spPr>
            <a:xfrm>
              <a:off x="6818872" y="173882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24"/>
            <p:cNvSpPr/>
            <p:nvPr/>
          </p:nvSpPr>
          <p:spPr>
            <a:xfrm>
              <a:off x="6604208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24"/>
            <p:cNvSpPr/>
            <p:nvPr/>
          </p:nvSpPr>
          <p:spPr>
            <a:xfrm>
              <a:off x="7705076" y="11970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24"/>
            <p:cNvSpPr/>
            <p:nvPr/>
          </p:nvSpPr>
          <p:spPr>
            <a:xfrm>
              <a:off x="5214189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24"/>
            <p:cNvSpPr/>
            <p:nvPr/>
          </p:nvSpPr>
          <p:spPr>
            <a:xfrm>
              <a:off x="642395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24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24"/>
            <p:cNvSpPr/>
            <p:nvPr/>
          </p:nvSpPr>
          <p:spPr>
            <a:xfrm>
              <a:off x="6405272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24"/>
            <p:cNvSpPr/>
            <p:nvPr/>
          </p:nvSpPr>
          <p:spPr>
            <a:xfrm>
              <a:off x="5901423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24"/>
            <p:cNvSpPr/>
            <p:nvPr/>
          </p:nvSpPr>
          <p:spPr>
            <a:xfrm>
              <a:off x="6016442" y="223820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24"/>
            <p:cNvSpPr/>
            <p:nvPr/>
          </p:nvSpPr>
          <p:spPr>
            <a:xfrm>
              <a:off x="5121019" y="131966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24"/>
            <p:cNvSpPr/>
            <p:nvPr/>
          </p:nvSpPr>
          <p:spPr>
            <a:xfrm>
              <a:off x="6302672" y="220049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24"/>
            <p:cNvSpPr/>
            <p:nvPr/>
          </p:nvSpPr>
          <p:spPr>
            <a:xfrm>
              <a:off x="7518525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24"/>
            <p:cNvSpPr/>
            <p:nvPr/>
          </p:nvSpPr>
          <p:spPr>
            <a:xfrm>
              <a:off x="5301272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24"/>
            <p:cNvSpPr/>
            <p:nvPr/>
          </p:nvSpPr>
          <p:spPr>
            <a:xfrm>
              <a:off x="5774053" y="2080333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24"/>
            <p:cNvSpPr/>
            <p:nvPr/>
          </p:nvSpPr>
          <p:spPr>
            <a:xfrm>
              <a:off x="5983157" y="87204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24"/>
            <p:cNvSpPr/>
            <p:nvPr/>
          </p:nvSpPr>
          <p:spPr>
            <a:xfrm>
              <a:off x="7397207" y="100405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24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24"/>
            <p:cNvSpPr/>
            <p:nvPr/>
          </p:nvSpPr>
          <p:spPr>
            <a:xfrm>
              <a:off x="6995993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24"/>
            <p:cNvSpPr/>
            <p:nvPr/>
          </p:nvSpPr>
          <p:spPr>
            <a:xfrm>
              <a:off x="5232873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24"/>
            <p:cNvSpPr/>
            <p:nvPr/>
          </p:nvSpPr>
          <p:spPr>
            <a:xfrm>
              <a:off x="6669476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24"/>
            <p:cNvSpPr/>
            <p:nvPr/>
          </p:nvSpPr>
          <p:spPr>
            <a:xfrm>
              <a:off x="5232873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24"/>
            <p:cNvSpPr/>
            <p:nvPr/>
          </p:nvSpPr>
          <p:spPr>
            <a:xfrm>
              <a:off x="7275925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24"/>
            <p:cNvSpPr/>
            <p:nvPr/>
          </p:nvSpPr>
          <p:spPr>
            <a:xfrm>
              <a:off x="7611695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24"/>
            <p:cNvSpPr/>
            <p:nvPr/>
          </p:nvSpPr>
          <p:spPr>
            <a:xfrm>
              <a:off x="7751661" y="1489225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24"/>
            <p:cNvSpPr/>
            <p:nvPr/>
          </p:nvSpPr>
          <p:spPr>
            <a:xfrm>
              <a:off x="6423955" y="1877843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26" y="1068"/>
                  </a:cubicBezTo>
                  <a:cubicBezTo>
                    <a:pt x="820" y="1068"/>
                    <a:pt x="1056" y="831"/>
                    <a:pt x="1056" y="532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24"/>
            <p:cNvSpPr/>
            <p:nvPr/>
          </p:nvSpPr>
          <p:spPr>
            <a:xfrm>
              <a:off x="6921295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24"/>
            <p:cNvSpPr/>
            <p:nvPr/>
          </p:nvSpPr>
          <p:spPr>
            <a:xfrm>
              <a:off x="587573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24"/>
            <p:cNvSpPr/>
            <p:nvPr/>
          </p:nvSpPr>
          <p:spPr>
            <a:xfrm>
              <a:off x="5151314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24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24"/>
            <p:cNvSpPr/>
            <p:nvPr/>
          </p:nvSpPr>
          <p:spPr>
            <a:xfrm>
              <a:off x="5356548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24"/>
            <p:cNvSpPr/>
            <p:nvPr/>
          </p:nvSpPr>
          <p:spPr>
            <a:xfrm>
              <a:off x="6578523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24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24"/>
            <p:cNvSpPr/>
            <p:nvPr/>
          </p:nvSpPr>
          <p:spPr>
            <a:xfrm>
              <a:off x="5976120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24"/>
            <p:cNvSpPr/>
            <p:nvPr/>
          </p:nvSpPr>
          <p:spPr>
            <a:xfrm>
              <a:off x="5419423" y="10416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24"/>
            <p:cNvSpPr/>
            <p:nvPr/>
          </p:nvSpPr>
          <p:spPr>
            <a:xfrm>
              <a:off x="6921295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24"/>
            <p:cNvSpPr/>
            <p:nvPr/>
          </p:nvSpPr>
          <p:spPr>
            <a:xfrm>
              <a:off x="5438107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24"/>
            <p:cNvSpPr/>
            <p:nvPr/>
          </p:nvSpPr>
          <p:spPr>
            <a:xfrm>
              <a:off x="6172664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24"/>
            <p:cNvSpPr/>
            <p:nvPr/>
          </p:nvSpPr>
          <p:spPr>
            <a:xfrm>
              <a:off x="717332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24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24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24"/>
            <p:cNvSpPr/>
            <p:nvPr/>
          </p:nvSpPr>
          <p:spPr>
            <a:xfrm>
              <a:off x="7751661" y="75906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24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24"/>
            <p:cNvSpPr/>
            <p:nvPr/>
          </p:nvSpPr>
          <p:spPr>
            <a:xfrm>
              <a:off x="5536097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24"/>
            <p:cNvSpPr/>
            <p:nvPr/>
          </p:nvSpPr>
          <p:spPr>
            <a:xfrm>
              <a:off x="7397207" y="1470366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1" y="1067"/>
                    <a:pt x="1057" y="830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24"/>
            <p:cNvSpPr/>
            <p:nvPr/>
          </p:nvSpPr>
          <p:spPr>
            <a:xfrm>
              <a:off x="7593012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24"/>
            <p:cNvSpPr/>
            <p:nvPr/>
          </p:nvSpPr>
          <p:spPr>
            <a:xfrm>
              <a:off x="6585525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24"/>
            <p:cNvSpPr/>
            <p:nvPr/>
          </p:nvSpPr>
          <p:spPr>
            <a:xfrm>
              <a:off x="6734744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24"/>
            <p:cNvSpPr/>
            <p:nvPr/>
          </p:nvSpPr>
          <p:spPr>
            <a:xfrm>
              <a:off x="6716272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24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24"/>
            <p:cNvSpPr/>
            <p:nvPr/>
          </p:nvSpPr>
          <p:spPr>
            <a:xfrm>
              <a:off x="7518525" y="12348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24"/>
            <p:cNvSpPr/>
            <p:nvPr/>
          </p:nvSpPr>
          <p:spPr>
            <a:xfrm>
              <a:off x="5920106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24"/>
            <p:cNvSpPr/>
            <p:nvPr/>
          </p:nvSpPr>
          <p:spPr>
            <a:xfrm>
              <a:off x="7219910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24"/>
            <p:cNvSpPr/>
            <p:nvPr/>
          </p:nvSpPr>
          <p:spPr>
            <a:xfrm>
              <a:off x="5755370" y="235118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24"/>
            <p:cNvSpPr/>
            <p:nvPr/>
          </p:nvSpPr>
          <p:spPr>
            <a:xfrm>
              <a:off x="7257242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24"/>
            <p:cNvSpPr/>
            <p:nvPr/>
          </p:nvSpPr>
          <p:spPr>
            <a:xfrm>
              <a:off x="6604208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24"/>
            <p:cNvSpPr/>
            <p:nvPr/>
          </p:nvSpPr>
          <p:spPr>
            <a:xfrm>
              <a:off x="5232873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24"/>
            <p:cNvSpPr/>
            <p:nvPr/>
          </p:nvSpPr>
          <p:spPr>
            <a:xfrm>
              <a:off x="7135959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24"/>
            <p:cNvSpPr/>
            <p:nvPr/>
          </p:nvSpPr>
          <p:spPr>
            <a:xfrm>
              <a:off x="7789028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24"/>
            <p:cNvSpPr/>
            <p:nvPr/>
          </p:nvSpPr>
          <p:spPr>
            <a:xfrm>
              <a:off x="6227975" y="147036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24"/>
            <p:cNvSpPr/>
            <p:nvPr/>
          </p:nvSpPr>
          <p:spPr>
            <a:xfrm>
              <a:off x="5419423" y="130080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24"/>
            <p:cNvSpPr/>
            <p:nvPr/>
          </p:nvSpPr>
          <p:spPr>
            <a:xfrm>
              <a:off x="5652770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24"/>
            <p:cNvSpPr/>
            <p:nvPr/>
          </p:nvSpPr>
          <p:spPr>
            <a:xfrm>
              <a:off x="5121019" y="74020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24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24"/>
            <p:cNvSpPr/>
            <p:nvPr/>
          </p:nvSpPr>
          <p:spPr>
            <a:xfrm>
              <a:off x="6179701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24"/>
            <p:cNvSpPr/>
            <p:nvPr/>
          </p:nvSpPr>
          <p:spPr>
            <a:xfrm>
              <a:off x="5319955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24"/>
            <p:cNvSpPr/>
            <p:nvPr/>
          </p:nvSpPr>
          <p:spPr>
            <a:xfrm>
              <a:off x="5957472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24"/>
            <p:cNvSpPr/>
            <p:nvPr/>
          </p:nvSpPr>
          <p:spPr>
            <a:xfrm>
              <a:off x="6669476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24"/>
            <p:cNvSpPr/>
            <p:nvPr/>
          </p:nvSpPr>
          <p:spPr>
            <a:xfrm>
              <a:off x="671627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24"/>
            <p:cNvSpPr/>
            <p:nvPr/>
          </p:nvSpPr>
          <p:spPr>
            <a:xfrm>
              <a:off x="735987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24"/>
            <p:cNvSpPr/>
            <p:nvPr/>
          </p:nvSpPr>
          <p:spPr>
            <a:xfrm>
              <a:off x="7537173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24"/>
            <p:cNvSpPr/>
            <p:nvPr/>
          </p:nvSpPr>
          <p:spPr>
            <a:xfrm>
              <a:off x="5671418" y="329801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24"/>
            <p:cNvSpPr/>
            <p:nvPr/>
          </p:nvSpPr>
          <p:spPr>
            <a:xfrm>
              <a:off x="6977345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24"/>
            <p:cNvSpPr/>
            <p:nvPr/>
          </p:nvSpPr>
          <p:spPr>
            <a:xfrm>
              <a:off x="5792736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24"/>
            <p:cNvSpPr/>
            <p:nvPr/>
          </p:nvSpPr>
          <p:spPr>
            <a:xfrm>
              <a:off x="6939978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24"/>
            <p:cNvSpPr/>
            <p:nvPr/>
          </p:nvSpPr>
          <p:spPr>
            <a:xfrm>
              <a:off x="6386589" y="441918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24"/>
            <p:cNvSpPr/>
            <p:nvPr/>
          </p:nvSpPr>
          <p:spPr>
            <a:xfrm>
              <a:off x="7331939" y="502676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24"/>
            <p:cNvSpPr/>
            <p:nvPr/>
          </p:nvSpPr>
          <p:spPr>
            <a:xfrm>
              <a:off x="6302672" y="410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1"/>
                    <a:pt x="236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24"/>
            <p:cNvSpPr/>
            <p:nvPr/>
          </p:nvSpPr>
          <p:spPr>
            <a:xfrm>
              <a:off x="6077101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24"/>
            <p:cNvSpPr/>
            <p:nvPr/>
          </p:nvSpPr>
          <p:spPr>
            <a:xfrm>
              <a:off x="5615404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24"/>
            <p:cNvSpPr/>
            <p:nvPr/>
          </p:nvSpPr>
          <p:spPr>
            <a:xfrm>
              <a:off x="5615404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24"/>
            <p:cNvSpPr/>
            <p:nvPr/>
          </p:nvSpPr>
          <p:spPr>
            <a:xfrm>
              <a:off x="7593012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24"/>
            <p:cNvSpPr/>
            <p:nvPr/>
          </p:nvSpPr>
          <p:spPr>
            <a:xfrm>
              <a:off x="5517414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24"/>
            <p:cNvSpPr/>
            <p:nvPr/>
          </p:nvSpPr>
          <p:spPr>
            <a:xfrm>
              <a:off x="7415891" y="34392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24"/>
            <p:cNvSpPr/>
            <p:nvPr/>
          </p:nvSpPr>
          <p:spPr>
            <a:xfrm>
              <a:off x="715464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24"/>
            <p:cNvSpPr/>
            <p:nvPr/>
          </p:nvSpPr>
          <p:spPr>
            <a:xfrm>
              <a:off x="7086242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24"/>
            <p:cNvSpPr/>
            <p:nvPr/>
          </p:nvSpPr>
          <p:spPr>
            <a:xfrm>
              <a:off x="7732978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24"/>
            <p:cNvSpPr/>
            <p:nvPr/>
          </p:nvSpPr>
          <p:spPr>
            <a:xfrm>
              <a:off x="6818872" y="4565274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24"/>
            <p:cNvSpPr/>
            <p:nvPr/>
          </p:nvSpPr>
          <p:spPr>
            <a:xfrm>
              <a:off x="7705076" y="402353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24"/>
            <p:cNvSpPr/>
            <p:nvPr/>
          </p:nvSpPr>
          <p:spPr>
            <a:xfrm>
              <a:off x="5214189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24"/>
            <p:cNvSpPr/>
            <p:nvPr/>
          </p:nvSpPr>
          <p:spPr>
            <a:xfrm>
              <a:off x="5536097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24"/>
            <p:cNvSpPr/>
            <p:nvPr/>
          </p:nvSpPr>
          <p:spPr>
            <a:xfrm>
              <a:off x="642395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24"/>
            <p:cNvSpPr/>
            <p:nvPr/>
          </p:nvSpPr>
          <p:spPr>
            <a:xfrm>
              <a:off x="5873521" y="309074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24"/>
            <p:cNvSpPr/>
            <p:nvPr/>
          </p:nvSpPr>
          <p:spPr>
            <a:xfrm>
              <a:off x="6405272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24"/>
            <p:cNvSpPr/>
            <p:nvPr/>
          </p:nvSpPr>
          <p:spPr>
            <a:xfrm>
              <a:off x="5901423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24"/>
            <p:cNvSpPr/>
            <p:nvPr/>
          </p:nvSpPr>
          <p:spPr>
            <a:xfrm>
              <a:off x="6016442" y="50644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24"/>
            <p:cNvSpPr/>
            <p:nvPr/>
          </p:nvSpPr>
          <p:spPr>
            <a:xfrm>
              <a:off x="5121019" y="41459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24"/>
            <p:cNvSpPr/>
            <p:nvPr/>
          </p:nvSpPr>
          <p:spPr>
            <a:xfrm>
              <a:off x="6302672" y="50267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24"/>
            <p:cNvSpPr/>
            <p:nvPr/>
          </p:nvSpPr>
          <p:spPr>
            <a:xfrm>
              <a:off x="7518525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24"/>
            <p:cNvSpPr/>
            <p:nvPr/>
          </p:nvSpPr>
          <p:spPr>
            <a:xfrm>
              <a:off x="5301272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24"/>
            <p:cNvSpPr/>
            <p:nvPr/>
          </p:nvSpPr>
          <p:spPr>
            <a:xfrm>
              <a:off x="5774053" y="490677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24"/>
            <p:cNvSpPr/>
            <p:nvPr/>
          </p:nvSpPr>
          <p:spPr>
            <a:xfrm>
              <a:off x="5983157" y="369849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24"/>
            <p:cNvSpPr/>
            <p:nvPr/>
          </p:nvSpPr>
          <p:spPr>
            <a:xfrm>
              <a:off x="6095749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24"/>
            <p:cNvSpPr/>
            <p:nvPr/>
          </p:nvSpPr>
          <p:spPr>
            <a:xfrm>
              <a:off x="7294608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24"/>
            <p:cNvSpPr/>
            <p:nvPr/>
          </p:nvSpPr>
          <p:spPr>
            <a:xfrm>
              <a:off x="7397207" y="383032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24"/>
            <p:cNvSpPr/>
            <p:nvPr/>
          </p:nvSpPr>
          <p:spPr>
            <a:xfrm>
              <a:off x="7555681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24"/>
            <p:cNvSpPr/>
            <p:nvPr/>
          </p:nvSpPr>
          <p:spPr>
            <a:xfrm>
              <a:off x="6995993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24"/>
            <p:cNvSpPr/>
            <p:nvPr/>
          </p:nvSpPr>
          <p:spPr>
            <a:xfrm>
              <a:off x="5755370" y="27391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24"/>
            <p:cNvSpPr/>
            <p:nvPr/>
          </p:nvSpPr>
          <p:spPr>
            <a:xfrm>
              <a:off x="5139667" y="2556984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1" y="1067"/>
                    <a:pt x="1057" y="830"/>
                    <a:pt x="1057" y="531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24"/>
            <p:cNvSpPr/>
            <p:nvPr/>
          </p:nvSpPr>
          <p:spPr>
            <a:xfrm>
              <a:off x="5232873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24"/>
            <p:cNvSpPr/>
            <p:nvPr/>
          </p:nvSpPr>
          <p:spPr>
            <a:xfrm>
              <a:off x="6669476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24"/>
            <p:cNvSpPr/>
            <p:nvPr/>
          </p:nvSpPr>
          <p:spPr>
            <a:xfrm>
              <a:off x="7135959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24"/>
            <p:cNvSpPr/>
            <p:nvPr/>
          </p:nvSpPr>
          <p:spPr>
            <a:xfrm>
              <a:off x="5232873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24"/>
            <p:cNvSpPr/>
            <p:nvPr/>
          </p:nvSpPr>
          <p:spPr>
            <a:xfrm>
              <a:off x="7275925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24"/>
            <p:cNvSpPr/>
            <p:nvPr/>
          </p:nvSpPr>
          <p:spPr>
            <a:xfrm>
              <a:off x="7611695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24"/>
            <p:cNvSpPr/>
            <p:nvPr/>
          </p:nvSpPr>
          <p:spPr>
            <a:xfrm>
              <a:off x="7751661" y="4315495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24"/>
            <p:cNvSpPr/>
            <p:nvPr/>
          </p:nvSpPr>
          <p:spPr>
            <a:xfrm>
              <a:off x="6423955" y="470411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24"/>
            <p:cNvSpPr/>
            <p:nvPr/>
          </p:nvSpPr>
          <p:spPr>
            <a:xfrm>
              <a:off x="587573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24"/>
            <p:cNvSpPr/>
            <p:nvPr/>
          </p:nvSpPr>
          <p:spPr>
            <a:xfrm>
              <a:off x="5151314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24"/>
            <p:cNvSpPr/>
            <p:nvPr/>
          </p:nvSpPr>
          <p:spPr>
            <a:xfrm>
              <a:off x="7679356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24"/>
            <p:cNvSpPr/>
            <p:nvPr/>
          </p:nvSpPr>
          <p:spPr>
            <a:xfrm>
              <a:off x="5356548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09"/>
                    <a:pt x="1" y="1808"/>
                  </a:cubicBezTo>
                  <a:cubicBezTo>
                    <a:pt x="1" y="2806"/>
                    <a:pt x="800" y="3616"/>
                    <a:pt x="1787" y="3616"/>
                  </a:cubicBezTo>
                  <a:cubicBezTo>
                    <a:pt x="2775" y="3616"/>
                    <a:pt x="3579" y="2806"/>
                    <a:pt x="3579" y="1808"/>
                  </a:cubicBezTo>
                  <a:cubicBezTo>
                    <a:pt x="3579" y="809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24"/>
            <p:cNvSpPr/>
            <p:nvPr/>
          </p:nvSpPr>
          <p:spPr>
            <a:xfrm>
              <a:off x="6578523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24"/>
            <p:cNvSpPr/>
            <p:nvPr/>
          </p:nvSpPr>
          <p:spPr>
            <a:xfrm>
              <a:off x="6485318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8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24"/>
            <p:cNvSpPr/>
            <p:nvPr/>
          </p:nvSpPr>
          <p:spPr>
            <a:xfrm>
              <a:off x="5976120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24"/>
            <p:cNvSpPr/>
            <p:nvPr/>
          </p:nvSpPr>
          <p:spPr>
            <a:xfrm>
              <a:off x="5419423" y="38680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24"/>
            <p:cNvSpPr/>
            <p:nvPr/>
          </p:nvSpPr>
          <p:spPr>
            <a:xfrm>
              <a:off x="6921295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24"/>
            <p:cNvSpPr/>
            <p:nvPr/>
          </p:nvSpPr>
          <p:spPr>
            <a:xfrm>
              <a:off x="5438107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24"/>
            <p:cNvSpPr/>
            <p:nvPr/>
          </p:nvSpPr>
          <p:spPr>
            <a:xfrm>
              <a:off x="717332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24"/>
            <p:cNvSpPr/>
            <p:nvPr/>
          </p:nvSpPr>
          <p:spPr>
            <a:xfrm>
              <a:off x="6837379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24"/>
            <p:cNvSpPr/>
            <p:nvPr/>
          </p:nvSpPr>
          <p:spPr>
            <a:xfrm>
              <a:off x="7434398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24"/>
            <p:cNvSpPr/>
            <p:nvPr/>
          </p:nvSpPr>
          <p:spPr>
            <a:xfrm>
              <a:off x="6958662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24"/>
            <p:cNvSpPr/>
            <p:nvPr/>
          </p:nvSpPr>
          <p:spPr>
            <a:xfrm>
              <a:off x="7751661" y="358533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24"/>
            <p:cNvSpPr/>
            <p:nvPr/>
          </p:nvSpPr>
          <p:spPr>
            <a:xfrm>
              <a:off x="6227975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24"/>
            <p:cNvSpPr/>
            <p:nvPr/>
          </p:nvSpPr>
          <p:spPr>
            <a:xfrm>
              <a:off x="6077101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24"/>
            <p:cNvSpPr/>
            <p:nvPr/>
          </p:nvSpPr>
          <p:spPr>
            <a:xfrm>
              <a:off x="5536097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24"/>
            <p:cNvSpPr/>
            <p:nvPr/>
          </p:nvSpPr>
          <p:spPr>
            <a:xfrm>
              <a:off x="7397207" y="4296636"/>
              <a:ext cx="37226" cy="37718"/>
            </a:xfrm>
            <a:custGeom>
              <a:avLst/>
              <a:gdLst/>
              <a:ahLst/>
              <a:cxnLst/>
              <a:rect l="l" t="t" r="r" b="b"/>
              <a:pathLst>
                <a:path w="1058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24"/>
            <p:cNvSpPr/>
            <p:nvPr/>
          </p:nvSpPr>
          <p:spPr>
            <a:xfrm>
              <a:off x="7705076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24"/>
            <p:cNvSpPr/>
            <p:nvPr/>
          </p:nvSpPr>
          <p:spPr>
            <a:xfrm>
              <a:off x="7593012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24"/>
            <p:cNvSpPr/>
            <p:nvPr/>
          </p:nvSpPr>
          <p:spPr>
            <a:xfrm>
              <a:off x="6585525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24"/>
            <p:cNvSpPr/>
            <p:nvPr/>
          </p:nvSpPr>
          <p:spPr>
            <a:xfrm>
              <a:off x="6734744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24"/>
            <p:cNvSpPr/>
            <p:nvPr/>
          </p:nvSpPr>
          <p:spPr>
            <a:xfrm>
              <a:off x="6716272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24"/>
            <p:cNvSpPr/>
            <p:nvPr/>
          </p:nvSpPr>
          <p:spPr>
            <a:xfrm>
              <a:off x="6466670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24"/>
            <p:cNvSpPr/>
            <p:nvPr/>
          </p:nvSpPr>
          <p:spPr>
            <a:xfrm>
              <a:off x="7518525" y="406107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24"/>
            <p:cNvSpPr/>
            <p:nvPr/>
          </p:nvSpPr>
          <p:spPr>
            <a:xfrm>
              <a:off x="5920106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24"/>
            <p:cNvSpPr/>
            <p:nvPr/>
          </p:nvSpPr>
          <p:spPr>
            <a:xfrm>
              <a:off x="7257242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24"/>
            <p:cNvSpPr/>
            <p:nvPr/>
          </p:nvSpPr>
          <p:spPr>
            <a:xfrm>
              <a:off x="6604208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24"/>
            <p:cNvSpPr/>
            <p:nvPr/>
          </p:nvSpPr>
          <p:spPr>
            <a:xfrm>
              <a:off x="5232873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24"/>
            <p:cNvSpPr/>
            <p:nvPr/>
          </p:nvSpPr>
          <p:spPr>
            <a:xfrm>
              <a:off x="6265306" y="27202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24"/>
            <p:cNvSpPr/>
            <p:nvPr/>
          </p:nvSpPr>
          <p:spPr>
            <a:xfrm>
              <a:off x="7135959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24"/>
            <p:cNvSpPr/>
            <p:nvPr/>
          </p:nvSpPr>
          <p:spPr>
            <a:xfrm>
              <a:off x="6227975" y="4296636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24"/>
            <p:cNvSpPr/>
            <p:nvPr/>
          </p:nvSpPr>
          <p:spPr>
            <a:xfrm>
              <a:off x="5419423" y="412708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24"/>
            <p:cNvSpPr/>
            <p:nvPr/>
          </p:nvSpPr>
          <p:spPr>
            <a:xfrm>
              <a:off x="5652770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24"/>
            <p:cNvSpPr/>
            <p:nvPr/>
          </p:nvSpPr>
          <p:spPr>
            <a:xfrm>
              <a:off x="5121019" y="356647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24"/>
            <p:cNvSpPr/>
            <p:nvPr/>
          </p:nvSpPr>
          <p:spPr>
            <a:xfrm>
              <a:off x="6818872" y="31096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24"/>
            <p:cNvSpPr/>
            <p:nvPr/>
          </p:nvSpPr>
          <p:spPr>
            <a:xfrm>
              <a:off x="7047398" y="2556984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24"/>
            <p:cNvSpPr/>
            <p:nvPr/>
          </p:nvSpPr>
          <p:spPr>
            <a:xfrm>
              <a:off x="6548193" y="26825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24"/>
            <p:cNvSpPr/>
            <p:nvPr/>
          </p:nvSpPr>
          <p:spPr>
            <a:xfrm>
              <a:off x="586409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24"/>
            <p:cNvSpPr/>
            <p:nvPr/>
          </p:nvSpPr>
          <p:spPr>
            <a:xfrm>
              <a:off x="6179701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24"/>
            <p:cNvSpPr/>
            <p:nvPr/>
          </p:nvSpPr>
          <p:spPr>
            <a:xfrm>
              <a:off x="3158928" y="-1820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24"/>
            <p:cNvSpPr/>
            <p:nvPr/>
          </p:nvSpPr>
          <p:spPr>
            <a:xfrm>
              <a:off x="3870932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24"/>
            <p:cNvSpPr/>
            <p:nvPr/>
          </p:nvSpPr>
          <p:spPr>
            <a:xfrm>
              <a:off x="45611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24"/>
            <p:cNvSpPr/>
            <p:nvPr/>
          </p:nvSpPr>
          <p:spPr>
            <a:xfrm>
              <a:off x="2872698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24"/>
            <p:cNvSpPr/>
            <p:nvPr/>
          </p:nvSpPr>
          <p:spPr>
            <a:xfrm>
              <a:off x="417880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24"/>
            <p:cNvSpPr/>
            <p:nvPr/>
          </p:nvSpPr>
          <p:spPr>
            <a:xfrm>
              <a:off x="2993981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24"/>
            <p:cNvSpPr/>
            <p:nvPr/>
          </p:nvSpPr>
          <p:spPr>
            <a:xfrm>
              <a:off x="2676893" y="242180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24"/>
            <p:cNvSpPr/>
            <p:nvPr/>
          </p:nvSpPr>
          <p:spPr>
            <a:xfrm>
              <a:off x="4141434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24"/>
            <p:cNvSpPr/>
            <p:nvPr/>
          </p:nvSpPr>
          <p:spPr>
            <a:xfrm>
              <a:off x="3587868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24"/>
            <p:cNvSpPr/>
            <p:nvPr/>
          </p:nvSpPr>
          <p:spPr>
            <a:xfrm>
              <a:off x="4533219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24"/>
            <p:cNvSpPr/>
            <p:nvPr/>
          </p:nvSpPr>
          <p:spPr>
            <a:xfrm>
              <a:off x="3503917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24"/>
            <p:cNvSpPr/>
            <p:nvPr/>
          </p:nvSpPr>
          <p:spPr>
            <a:xfrm>
              <a:off x="3278557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24"/>
            <p:cNvSpPr/>
            <p:nvPr/>
          </p:nvSpPr>
          <p:spPr>
            <a:xfrm>
              <a:off x="2816859" y="94748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24"/>
            <p:cNvSpPr/>
            <p:nvPr/>
          </p:nvSpPr>
          <p:spPr>
            <a:xfrm>
              <a:off x="2816859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24"/>
            <p:cNvSpPr/>
            <p:nvPr/>
          </p:nvSpPr>
          <p:spPr>
            <a:xfrm>
              <a:off x="479446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24"/>
            <p:cNvSpPr/>
            <p:nvPr/>
          </p:nvSpPr>
          <p:spPr>
            <a:xfrm>
              <a:off x="2718869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24"/>
            <p:cNvSpPr/>
            <p:nvPr/>
          </p:nvSpPr>
          <p:spPr>
            <a:xfrm>
              <a:off x="4617170" y="61301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24"/>
            <p:cNvSpPr/>
            <p:nvPr/>
          </p:nvSpPr>
          <p:spPr>
            <a:xfrm>
              <a:off x="435592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24"/>
            <p:cNvSpPr/>
            <p:nvPr/>
          </p:nvSpPr>
          <p:spPr>
            <a:xfrm>
              <a:off x="4287698" y="19790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24"/>
            <p:cNvSpPr/>
            <p:nvPr/>
          </p:nvSpPr>
          <p:spPr>
            <a:xfrm>
              <a:off x="4934433" y="212505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24"/>
            <p:cNvSpPr/>
            <p:nvPr/>
          </p:nvSpPr>
          <p:spPr>
            <a:xfrm>
              <a:off x="4020151" y="173882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24"/>
            <p:cNvSpPr/>
            <p:nvPr/>
          </p:nvSpPr>
          <p:spPr>
            <a:xfrm>
              <a:off x="3805663" y="237004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24"/>
            <p:cNvSpPr/>
            <p:nvPr/>
          </p:nvSpPr>
          <p:spPr>
            <a:xfrm>
              <a:off x="4906356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24"/>
            <p:cNvSpPr/>
            <p:nvPr/>
          </p:nvSpPr>
          <p:spPr>
            <a:xfrm>
              <a:off x="241564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24"/>
            <p:cNvSpPr/>
            <p:nvPr/>
          </p:nvSpPr>
          <p:spPr>
            <a:xfrm>
              <a:off x="362523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24"/>
            <p:cNvSpPr/>
            <p:nvPr/>
          </p:nvSpPr>
          <p:spPr>
            <a:xfrm>
              <a:off x="307480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24"/>
            <p:cNvSpPr/>
            <p:nvPr/>
          </p:nvSpPr>
          <p:spPr>
            <a:xfrm>
              <a:off x="3606551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24"/>
            <p:cNvSpPr/>
            <p:nvPr/>
          </p:nvSpPr>
          <p:spPr>
            <a:xfrm>
              <a:off x="3102913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6" y="0"/>
                    <a:pt x="0" y="237"/>
                    <a:pt x="0" y="536"/>
                  </a:cubicBezTo>
                  <a:cubicBezTo>
                    <a:pt x="0" y="830"/>
                    <a:pt x="236" y="1067"/>
                    <a:pt x="531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24"/>
            <p:cNvSpPr/>
            <p:nvPr/>
          </p:nvSpPr>
          <p:spPr>
            <a:xfrm>
              <a:off x="3217898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24"/>
            <p:cNvSpPr/>
            <p:nvPr/>
          </p:nvSpPr>
          <p:spPr>
            <a:xfrm>
              <a:off x="2322264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24"/>
            <p:cNvSpPr/>
            <p:nvPr/>
          </p:nvSpPr>
          <p:spPr>
            <a:xfrm>
              <a:off x="3503917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24"/>
            <p:cNvSpPr/>
            <p:nvPr/>
          </p:nvSpPr>
          <p:spPr>
            <a:xfrm>
              <a:off x="4719770" y="194145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24"/>
            <p:cNvSpPr/>
            <p:nvPr/>
          </p:nvSpPr>
          <p:spPr>
            <a:xfrm>
              <a:off x="2502728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24"/>
            <p:cNvSpPr/>
            <p:nvPr/>
          </p:nvSpPr>
          <p:spPr>
            <a:xfrm>
              <a:off x="2975333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24"/>
            <p:cNvSpPr/>
            <p:nvPr/>
          </p:nvSpPr>
          <p:spPr>
            <a:xfrm>
              <a:off x="3184437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24"/>
            <p:cNvSpPr/>
            <p:nvPr/>
          </p:nvSpPr>
          <p:spPr>
            <a:xfrm>
              <a:off x="3297205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24"/>
            <p:cNvSpPr/>
            <p:nvPr/>
          </p:nvSpPr>
          <p:spPr>
            <a:xfrm>
              <a:off x="4598487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24"/>
            <p:cNvSpPr/>
            <p:nvPr/>
          </p:nvSpPr>
          <p:spPr>
            <a:xfrm>
              <a:off x="4757136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24"/>
            <p:cNvSpPr/>
            <p:nvPr/>
          </p:nvSpPr>
          <p:spPr>
            <a:xfrm>
              <a:off x="419744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24"/>
            <p:cNvSpPr/>
            <p:nvPr/>
          </p:nvSpPr>
          <p:spPr>
            <a:xfrm>
              <a:off x="2434328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24"/>
            <p:cNvSpPr/>
            <p:nvPr/>
          </p:nvSpPr>
          <p:spPr>
            <a:xfrm>
              <a:off x="3870932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24"/>
            <p:cNvSpPr/>
            <p:nvPr/>
          </p:nvSpPr>
          <p:spPr>
            <a:xfrm>
              <a:off x="4337414" y="121594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24"/>
            <p:cNvSpPr/>
            <p:nvPr/>
          </p:nvSpPr>
          <p:spPr>
            <a:xfrm>
              <a:off x="2434328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24"/>
            <p:cNvSpPr/>
            <p:nvPr/>
          </p:nvSpPr>
          <p:spPr>
            <a:xfrm>
              <a:off x="4477204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2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24"/>
            <p:cNvSpPr/>
            <p:nvPr/>
          </p:nvSpPr>
          <p:spPr>
            <a:xfrm>
              <a:off x="4813151" y="53757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24"/>
            <p:cNvSpPr/>
            <p:nvPr/>
          </p:nvSpPr>
          <p:spPr>
            <a:xfrm>
              <a:off x="4953117" y="1489225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24"/>
            <p:cNvSpPr/>
            <p:nvPr/>
          </p:nvSpPr>
          <p:spPr>
            <a:xfrm>
              <a:off x="3625235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2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24"/>
            <p:cNvSpPr/>
            <p:nvPr/>
          </p:nvSpPr>
          <p:spPr>
            <a:xfrm>
              <a:off x="4122751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24"/>
            <p:cNvSpPr/>
            <p:nvPr/>
          </p:nvSpPr>
          <p:spPr>
            <a:xfrm>
              <a:off x="3077193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24"/>
            <p:cNvSpPr/>
            <p:nvPr/>
          </p:nvSpPr>
          <p:spPr>
            <a:xfrm>
              <a:off x="2352593" y="1896527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24"/>
            <p:cNvSpPr/>
            <p:nvPr/>
          </p:nvSpPr>
          <p:spPr>
            <a:xfrm>
              <a:off x="4880636" y="82916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24"/>
            <p:cNvSpPr/>
            <p:nvPr/>
          </p:nvSpPr>
          <p:spPr>
            <a:xfrm>
              <a:off x="4134432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24"/>
            <p:cNvSpPr/>
            <p:nvPr/>
          </p:nvSpPr>
          <p:spPr>
            <a:xfrm>
              <a:off x="2557827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24"/>
            <p:cNvSpPr/>
            <p:nvPr/>
          </p:nvSpPr>
          <p:spPr>
            <a:xfrm>
              <a:off x="3779978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24"/>
            <p:cNvSpPr/>
            <p:nvPr/>
          </p:nvSpPr>
          <p:spPr>
            <a:xfrm>
              <a:off x="3686597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24"/>
            <p:cNvSpPr/>
            <p:nvPr/>
          </p:nvSpPr>
          <p:spPr>
            <a:xfrm>
              <a:off x="31774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24"/>
            <p:cNvSpPr/>
            <p:nvPr/>
          </p:nvSpPr>
          <p:spPr>
            <a:xfrm>
              <a:off x="2620879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24"/>
            <p:cNvSpPr/>
            <p:nvPr/>
          </p:nvSpPr>
          <p:spPr>
            <a:xfrm>
              <a:off x="4122751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24"/>
            <p:cNvSpPr/>
            <p:nvPr/>
          </p:nvSpPr>
          <p:spPr>
            <a:xfrm>
              <a:off x="2639562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24"/>
            <p:cNvSpPr/>
            <p:nvPr/>
          </p:nvSpPr>
          <p:spPr>
            <a:xfrm>
              <a:off x="3374119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24"/>
            <p:cNvSpPr/>
            <p:nvPr/>
          </p:nvSpPr>
          <p:spPr>
            <a:xfrm>
              <a:off x="437460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24"/>
            <p:cNvSpPr/>
            <p:nvPr/>
          </p:nvSpPr>
          <p:spPr>
            <a:xfrm>
              <a:off x="4038834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24"/>
            <p:cNvSpPr/>
            <p:nvPr/>
          </p:nvSpPr>
          <p:spPr>
            <a:xfrm>
              <a:off x="4635853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24"/>
            <p:cNvSpPr/>
            <p:nvPr/>
          </p:nvSpPr>
          <p:spPr>
            <a:xfrm>
              <a:off x="4953117" y="75906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26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24"/>
            <p:cNvSpPr/>
            <p:nvPr/>
          </p:nvSpPr>
          <p:spPr>
            <a:xfrm>
              <a:off x="342943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24"/>
            <p:cNvSpPr/>
            <p:nvPr/>
          </p:nvSpPr>
          <p:spPr>
            <a:xfrm>
              <a:off x="2737552" y="2125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24"/>
            <p:cNvSpPr/>
            <p:nvPr/>
          </p:nvSpPr>
          <p:spPr>
            <a:xfrm>
              <a:off x="4598487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24"/>
            <p:cNvSpPr/>
            <p:nvPr/>
          </p:nvSpPr>
          <p:spPr>
            <a:xfrm>
              <a:off x="479446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24"/>
            <p:cNvSpPr/>
            <p:nvPr/>
          </p:nvSpPr>
          <p:spPr>
            <a:xfrm>
              <a:off x="3787015" y="163045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24"/>
            <p:cNvSpPr/>
            <p:nvPr/>
          </p:nvSpPr>
          <p:spPr>
            <a:xfrm>
              <a:off x="39362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24"/>
            <p:cNvSpPr/>
            <p:nvPr/>
          </p:nvSpPr>
          <p:spPr>
            <a:xfrm>
              <a:off x="3917552" y="57529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24"/>
            <p:cNvSpPr/>
            <p:nvPr/>
          </p:nvSpPr>
          <p:spPr>
            <a:xfrm>
              <a:off x="3667914" y="3397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24"/>
            <p:cNvSpPr/>
            <p:nvPr/>
          </p:nvSpPr>
          <p:spPr>
            <a:xfrm>
              <a:off x="4719770" y="123480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24"/>
            <p:cNvSpPr/>
            <p:nvPr/>
          </p:nvSpPr>
          <p:spPr>
            <a:xfrm>
              <a:off x="3121561" y="161159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24"/>
            <p:cNvSpPr/>
            <p:nvPr/>
          </p:nvSpPr>
          <p:spPr>
            <a:xfrm>
              <a:off x="4421366" y="24406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24"/>
            <p:cNvSpPr/>
            <p:nvPr/>
          </p:nvSpPr>
          <p:spPr>
            <a:xfrm>
              <a:off x="2956649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24"/>
            <p:cNvSpPr/>
            <p:nvPr/>
          </p:nvSpPr>
          <p:spPr>
            <a:xfrm>
              <a:off x="4458732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24"/>
            <p:cNvSpPr/>
            <p:nvPr/>
          </p:nvSpPr>
          <p:spPr>
            <a:xfrm>
              <a:off x="3805663" y="128195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24"/>
            <p:cNvSpPr/>
            <p:nvPr/>
          </p:nvSpPr>
          <p:spPr>
            <a:xfrm>
              <a:off x="2434328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24"/>
            <p:cNvSpPr/>
            <p:nvPr/>
          </p:nvSpPr>
          <p:spPr>
            <a:xfrm>
              <a:off x="4337414" y="157388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24"/>
            <p:cNvSpPr/>
            <p:nvPr/>
          </p:nvSpPr>
          <p:spPr>
            <a:xfrm>
              <a:off x="4990272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24"/>
            <p:cNvSpPr/>
            <p:nvPr/>
          </p:nvSpPr>
          <p:spPr>
            <a:xfrm>
              <a:off x="3429430" y="147036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24"/>
            <p:cNvSpPr/>
            <p:nvPr/>
          </p:nvSpPr>
          <p:spPr>
            <a:xfrm>
              <a:off x="2620879" y="130080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24"/>
            <p:cNvSpPr/>
            <p:nvPr/>
          </p:nvSpPr>
          <p:spPr>
            <a:xfrm>
              <a:off x="2854015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24"/>
            <p:cNvSpPr/>
            <p:nvPr/>
          </p:nvSpPr>
          <p:spPr>
            <a:xfrm>
              <a:off x="2322264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24"/>
            <p:cNvSpPr/>
            <p:nvPr/>
          </p:nvSpPr>
          <p:spPr>
            <a:xfrm>
              <a:off x="4020151" y="2831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24"/>
            <p:cNvSpPr/>
            <p:nvPr/>
          </p:nvSpPr>
          <p:spPr>
            <a:xfrm>
              <a:off x="3381156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24"/>
            <p:cNvSpPr/>
            <p:nvPr/>
          </p:nvSpPr>
          <p:spPr>
            <a:xfrm>
              <a:off x="2521411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24"/>
            <p:cNvSpPr/>
            <p:nvPr/>
          </p:nvSpPr>
          <p:spPr>
            <a:xfrm>
              <a:off x="3158928" y="280806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24"/>
            <p:cNvSpPr/>
            <p:nvPr/>
          </p:nvSpPr>
          <p:spPr>
            <a:xfrm>
              <a:off x="3870932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24"/>
            <p:cNvSpPr/>
            <p:nvPr/>
          </p:nvSpPr>
          <p:spPr>
            <a:xfrm>
              <a:off x="3917552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24"/>
            <p:cNvSpPr/>
            <p:nvPr/>
          </p:nvSpPr>
          <p:spPr>
            <a:xfrm>
              <a:off x="45611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24"/>
            <p:cNvSpPr/>
            <p:nvPr/>
          </p:nvSpPr>
          <p:spPr>
            <a:xfrm>
              <a:off x="4738453" y="257563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24"/>
            <p:cNvSpPr/>
            <p:nvPr/>
          </p:nvSpPr>
          <p:spPr>
            <a:xfrm>
              <a:off x="2872698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24"/>
            <p:cNvSpPr/>
            <p:nvPr/>
          </p:nvSpPr>
          <p:spPr>
            <a:xfrm>
              <a:off x="417880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24"/>
            <p:cNvSpPr/>
            <p:nvPr/>
          </p:nvSpPr>
          <p:spPr>
            <a:xfrm>
              <a:off x="2993981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24"/>
            <p:cNvSpPr/>
            <p:nvPr/>
          </p:nvSpPr>
          <p:spPr>
            <a:xfrm>
              <a:off x="4141434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24"/>
            <p:cNvSpPr/>
            <p:nvPr/>
          </p:nvSpPr>
          <p:spPr>
            <a:xfrm>
              <a:off x="3587868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24"/>
            <p:cNvSpPr/>
            <p:nvPr/>
          </p:nvSpPr>
          <p:spPr>
            <a:xfrm>
              <a:off x="4533219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24"/>
            <p:cNvSpPr/>
            <p:nvPr/>
          </p:nvSpPr>
          <p:spPr>
            <a:xfrm>
              <a:off x="3503917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24"/>
            <p:cNvSpPr/>
            <p:nvPr/>
          </p:nvSpPr>
          <p:spPr>
            <a:xfrm>
              <a:off x="3278557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24"/>
            <p:cNvSpPr/>
            <p:nvPr/>
          </p:nvSpPr>
          <p:spPr>
            <a:xfrm>
              <a:off x="2816859" y="377375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24"/>
            <p:cNvSpPr/>
            <p:nvPr/>
          </p:nvSpPr>
          <p:spPr>
            <a:xfrm>
              <a:off x="2816859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24"/>
            <p:cNvSpPr/>
            <p:nvPr/>
          </p:nvSpPr>
          <p:spPr>
            <a:xfrm>
              <a:off x="479446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24"/>
            <p:cNvSpPr/>
            <p:nvPr/>
          </p:nvSpPr>
          <p:spPr>
            <a:xfrm>
              <a:off x="2718869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24"/>
            <p:cNvSpPr/>
            <p:nvPr/>
          </p:nvSpPr>
          <p:spPr>
            <a:xfrm>
              <a:off x="4617170" y="34392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24"/>
            <p:cNvSpPr/>
            <p:nvPr/>
          </p:nvSpPr>
          <p:spPr>
            <a:xfrm>
              <a:off x="435592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24"/>
            <p:cNvSpPr/>
            <p:nvPr/>
          </p:nvSpPr>
          <p:spPr>
            <a:xfrm>
              <a:off x="4287698" y="48054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24"/>
            <p:cNvSpPr/>
            <p:nvPr/>
          </p:nvSpPr>
          <p:spPr>
            <a:xfrm>
              <a:off x="4934433" y="495149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24"/>
            <p:cNvSpPr/>
            <p:nvPr/>
          </p:nvSpPr>
          <p:spPr>
            <a:xfrm>
              <a:off x="4020151" y="4565274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24"/>
            <p:cNvSpPr/>
            <p:nvPr/>
          </p:nvSpPr>
          <p:spPr>
            <a:xfrm>
              <a:off x="4906356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24"/>
            <p:cNvSpPr/>
            <p:nvPr/>
          </p:nvSpPr>
          <p:spPr>
            <a:xfrm>
              <a:off x="241564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24"/>
            <p:cNvSpPr/>
            <p:nvPr/>
          </p:nvSpPr>
          <p:spPr>
            <a:xfrm>
              <a:off x="273755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24"/>
            <p:cNvSpPr/>
            <p:nvPr/>
          </p:nvSpPr>
          <p:spPr>
            <a:xfrm>
              <a:off x="362523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24"/>
            <p:cNvSpPr/>
            <p:nvPr/>
          </p:nvSpPr>
          <p:spPr>
            <a:xfrm>
              <a:off x="307480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24"/>
            <p:cNvSpPr/>
            <p:nvPr/>
          </p:nvSpPr>
          <p:spPr>
            <a:xfrm>
              <a:off x="3606551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24"/>
            <p:cNvSpPr/>
            <p:nvPr/>
          </p:nvSpPr>
          <p:spPr>
            <a:xfrm>
              <a:off x="3102913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6" y="1"/>
                    <a:pt x="0" y="243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24"/>
            <p:cNvSpPr/>
            <p:nvPr/>
          </p:nvSpPr>
          <p:spPr>
            <a:xfrm>
              <a:off x="3217898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24"/>
            <p:cNvSpPr/>
            <p:nvPr/>
          </p:nvSpPr>
          <p:spPr>
            <a:xfrm>
              <a:off x="2322264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24"/>
            <p:cNvSpPr/>
            <p:nvPr/>
          </p:nvSpPr>
          <p:spPr>
            <a:xfrm>
              <a:off x="3503917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24"/>
            <p:cNvSpPr/>
            <p:nvPr/>
          </p:nvSpPr>
          <p:spPr>
            <a:xfrm>
              <a:off x="4719770" y="4767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24"/>
            <p:cNvSpPr/>
            <p:nvPr/>
          </p:nvSpPr>
          <p:spPr>
            <a:xfrm>
              <a:off x="2502728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24"/>
            <p:cNvSpPr/>
            <p:nvPr/>
          </p:nvSpPr>
          <p:spPr>
            <a:xfrm>
              <a:off x="2975333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24"/>
            <p:cNvSpPr/>
            <p:nvPr/>
          </p:nvSpPr>
          <p:spPr>
            <a:xfrm>
              <a:off x="3184437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24"/>
            <p:cNvSpPr/>
            <p:nvPr/>
          </p:nvSpPr>
          <p:spPr>
            <a:xfrm>
              <a:off x="3297205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24"/>
            <p:cNvSpPr/>
            <p:nvPr/>
          </p:nvSpPr>
          <p:spPr>
            <a:xfrm>
              <a:off x="4495888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24"/>
            <p:cNvSpPr/>
            <p:nvPr/>
          </p:nvSpPr>
          <p:spPr>
            <a:xfrm>
              <a:off x="4598487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24"/>
            <p:cNvSpPr/>
            <p:nvPr/>
          </p:nvSpPr>
          <p:spPr>
            <a:xfrm>
              <a:off x="4757136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24"/>
            <p:cNvSpPr/>
            <p:nvPr/>
          </p:nvSpPr>
          <p:spPr>
            <a:xfrm>
              <a:off x="419744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24"/>
            <p:cNvSpPr/>
            <p:nvPr/>
          </p:nvSpPr>
          <p:spPr>
            <a:xfrm>
              <a:off x="2956649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24"/>
            <p:cNvSpPr/>
            <p:nvPr/>
          </p:nvSpPr>
          <p:spPr>
            <a:xfrm>
              <a:off x="2340947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24"/>
            <p:cNvSpPr/>
            <p:nvPr/>
          </p:nvSpPr>
          <p:spPr>
            <a:xfrm>
              <a:off x="2434328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24"/>
            <p:cNvSpPr/>
            <p:nvPr/>
          </p:nvSpPr>
          <p:spPr>
            <a:xfrm>
              <a:off x="3870932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24"/>
            <p:cNvSpPr/>
            <p:nvPr/>
          </p:nvSpPr>
          <p:spPr>
            <a:xfrm>
              <a:off x="4337414" y="404238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24"/>
            <p:cNvSpPr/>
            <p:nvPr/>
          </p:nvSpPr>
          <p:spPr>
            <a:xfrm>
              <a:off x="2434328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24"/>
            <p:cNvSpPr/>
            <p:nvPr/>
          </p:nvSpPr>
          <p:spPr>
            <a:xfrm>
              <a:off x="4477204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24"/>
            <p:cNvSpPr/>
            <p:nvPr/>
          </p:nvSpPr>
          <p:spPr>
            <a:xfrm>
              <a:off x="4813151" y="336402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24"/>
            <p:cNvSpPr/>
            <p:nvPr/>
          </p:nvSpPr>
          <p:spPr>
            <a:xfrm>
              <a:off x="4953117" y="4315495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24"/>
            <p:cNvSpPr/>
            <p:nvPr/>
          </p:nvSpPr>
          <p:spPr>
            <a:xfrm>
              <a:off x="3625235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24"/>
            <p:cNvSpPr/>
            <p:nvPr/>
          </p:nvSpPr>
          <p:spPr>
            <a:xfrm>
              <a:off x="3077193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24"/>
            <p:cNvSpPr/>
            <p:nvPr/>
          </p:nvSpPr>
          <p:spPr>
            <a:xfrm>
              <a:off x="2352593" y="4722973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24"/>
            <p:cNvSpPr/>
            <p:nvPr/>
          </p:nvSpPr>
          <p:spPr>
            <a:xfrm>
              <a:off x="4880636" y="2909362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24"/>
            <p:cNvSpPr/>
            <p:nvPr/>
          </p:nvSpPr>
          <p:spPr>
            <a:xfrm>
              <a:off x="4134432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24"/>
            <p:cNvSpPr/>
            <p:nvPr/>
          </p:nvSpPr>
          <p:spPr>
            <a:xfrm>
              <a:off x="2557827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09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24"/>
            <p:cNvSpPr/>
            <p:nvPr/>
          </p:nvSpPr>
          <p:spPr>
            <a:xfrm>
              <a:off x="3779978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24"/>
            <p:cNvSpPr/>
            <p:nvPr/>
          </p:nvSpPr>
          <p:spPr>
            <a:xfrm>
              <a:off x="3686597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24"/>
            <p:cNvSpPr/>
            <p:nvPr/>
          </p:nvSpPr>
          <p:spPr>
            <a:xfrm>
              <a:off x="31774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24"/>
            <p:cNvSpPr/>
            <p:nvPr/>
          </p:nvSpPr>
          <p:spPr>
            <a:xfrm>
              <a:off x="2620879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24"/>
            <p:cNvSpPr/>
            <p:nvPr/>
          </p:nvSpPr>
          <p:spPr>
            <a:xfrm>
              <a:off x="4122751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24"/>
            <p:cNvSpPr/>
            <p:nvPr/>
          </p:nvSpPr>
          <p:spPr>
            <a:xfrm>
              <a:off x="2639562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24"/>
            <p:cNvSpPr/>
            <p:nvPr/>
          </p:nvSpPr>
          <p:spPr>
            <a:xfrm>
              <a:off x="437460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24"/>
            <p:cNvSpPr/>
            <p:nvPr/>
          </p:nvSpPr>
          <p:spPr>
            <a:xfrm>
              <a:off x="4038834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24"/>
            <p:cNvSpPr/>
            <p:nvPr/>
          </p:nvSpPr>
          <p:spPr>
            <a:xfrm>
              <a:off x="4635853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24"/>
            <p:cNvSpPr/>
            <p:nvPr/>
          </p:nvSpPr>
          <p:spPr>
            <a:xfrm>
              <a:off x="4160117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24"/>
            <p:cNvSpPr/>
            <p:nvPr/>
          </p:nvSpPr>
          <p:spPr>
            <a:xfrm>
              <a:off x="4953117" y="35853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24"/>
            <p:cNvSpPr/>
            <p:nvPr/>
          </p:nvSpPr>
          <p:spPr>
            <a:xfrm>
              <a:off x="342943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24"/>
            <p:cNvSpPr/>
            <p:nvPr/>
          </p:nvSpPr>
          <p:spPr>
            <a:xfrm>
              <a:off x="3278557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24"/>
            <p:cNvSpPr/>
            <p:nvPr/>
          </p:nvSpPr>
          <p:spPr>
            <a:xfrm>
              <a:off x="2737552" y="30389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24"/>
            <p:cNvSpPr/>
            <p:nvPr/>
          </p:nvSpPr>
          <p:spPr>
            <a:xfrm>
              <a:off x="4598487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24"/>
            <p:cNvSpPr/>
            <p:nvPr/>
          </p:nvSpPr>
          <p:spPr>
            <a:xfrm>
              <a:off x="4906356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24"/>
            <p:cNvSpPr/>
            <p:nvPr/>
          </p:nvSpPr>
          <p:spPr>
            <a:xfrm>
              <a:off x="479446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24"/>
            <p:cNvSpPr/>
            <p:nvPr/>
          </p:nvSpPr>
          <p:spPr>
            <a:xfrm>
              <a:off x="3787015" y="4456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24"/>
            <p:cNvSpPr/>
            <p:nvPr/>
          </p:nvSpPr>
          <p:spPr>
            <a:xfrm>
              <a:off x="39362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24"/>
            <p:cNvSpPr/>
            <p:nvPr/>
          </p:nvSpPr>
          <p:spPr>
            <a:xfrm>
              <a:off x="3917552" y="340174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24"/>
            <p:cNvSpPr/>
            <p:nvPr/>
          </p:nvSpPr>
          <p:spPr>
            <a:xfrm>
              <a:off x="3667914" y="3166177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68"/>
                    <a:pt x="532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24"/>
            <p:cNvSpPr/>
            <p:nvPr/>
          </p:nvSpPr>
          <p:spPr>
            <a:xfrm>
              <a:off x="4719770" y="406107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24"/>
            <p:cNvSpPr/>
            <p:nvPr/>
          </p:nvSpPr>
          <p:spPr>
            <a:xfrm>
              <a:off x="3121561" y="4438045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2" y="1068"/>
                  </a:cubicBezTo>
                  <a:cubicBezTo>
                    <a:pt x="821" y="1068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24"/>
            <p:cNvSpPr/>
            <p:nvPr/>
          </p:nvSpPr>
          <p:spPr>
            <a:xfrm>
              <a:off x="4458732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24"/>
            <p:cNvSpPr/>
            <p:nvPr/>
          </p:nvSpPr>
          <p:spPr>
            <a:xfrm>
              <a:off x="3805663" y="410822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24"/>
            <p:cNvSpPr/>
            <p:nvPr/>
          </p:nvSpPr>
          <p:spPr>
            <a:xfrm>
              <a:off x="2434328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24"/>
            <p:cNvSpPr/>
            <p:nvPr/>
          </p:nvSpPr>
          <p:spPr>
            <a:xfrm>
              <a:off x="3466586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24"/>
            <p:cNvSpPr/>
            <p:nvPr/>
          </p:nvSpPr>
          <p:spPr>
            <a:xfrm>
              <a:off x="4337414" y="440032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24"/>
            <p:cNvSpPr/>
            <p:nvPr/>
          </p:nvSpPr>
          <p:spPr>
            <a:xfrm>
              <a:off x="3429430" y="4296636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24"/>
            <p:cNvSpPr/>
            <p:nvPr/>
          </p:nvSpPr>
          <p:spPr>
            <a:xfrm>
              <a:off x="2620879" y="41270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24"/>
            <p:cNvSpPr/>
            <p:nvPr/>
          </p:nvSpPr>
          <p:spPr>
            <a:xfrm>
              <a:off x="2854015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24"/>
            <p:cNvSpPr/>
            <p:nvPr/>
          </p:nvSpPr>
          <p:spPr>
            <a:xfrm>
              <a:off x="2322264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24"/>
            <p:cNvSpPr/>
            <p:nvPr/>
          </p:nvSpPr>
          <p:spPr>
            <a:xfrm>
              <a:off x="4020151" y="31096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24"/>
            <p:cNvSpPr/>
            <p:nvPr/>
          </p:nvSpPr>
          <p:spPr>
            <a:xfrm>
              <a:off x="4248678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24"/>
            <p:cNvSpPr/>
            <p:nvPr/>
          </p:nvSpPr>
          <p:spPr>
            <a:xfrm>
              <a:off x="3749649" y="26825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24"/>
            <p:cNvSpPr/>
            <p:nvPr/>
          </p:nvSpPr>
          <p:spPr>
            <a:xfrm>
              <a:off x="3065547" y="259449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24"/>
            <p:cNvSpPr/>
            <p:nvPr/>
          </p:nvSpPr>
          <p:spPr>
            <a:xfrm>
              <a:off x="3381156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24"/>
            <p:cNvSpPr/>
            <p:nvPr/>
          </p:nvSpPr>
          <p:spPr>
            <a:xfrm>
              <a:off x="36020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24"/>
            <p:cNvSpPr/>
            <p:nvPr/>
          </p:nvSpPr>
          <p:spPr>
            <a:xfrm>
              <a:off x="1072211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24"/>
            <p:cNvSpPr/>
            <p:nvPr/>
          </p:nvSpPr>
          <p:spPr>
            <a:xfrm>
              <a:off x="176261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24"/>
            <p:cNvSpPr/>
            <p:nvPr/>
          </p:nvSpPr>
          <p:spPr>
            <a:xfrm>
              <a:off x="7415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24"/>
            <p:cNvSpPr/>
            <p:nvPr/>
          </p:nvSpPr>
          <p:spPr>
            <a:xfrm>
              <a:off x="138008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24"/>
            <p:cNvSpPr/>
            <p:nvPr/>
          </p:nvSpPr>
          <p:spPr>
            <a:xfrm>
              <a:off x="19543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24"/>
            <p:cNvSpPr/>
            <p:nvPr/>
          </p:nvSpPr>
          <p:spPr>
            <a:xfrm>
              <a:off x="1342889" y="141378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24"/>
            <p:cNvSpPr/>
            <p:nvPr/>
          </p:nvSpPr>
          <p:spPr>
            <a:xfrm>
              <a:off x="789324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24"/>
            <p:cNvSpPr/>
            <p:nvPr/>
          </p:nvSpPr>
          <p:spPr>
            <a:xfrm>
              <a:off x="1734674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24"/>
            <p:cNvSpPr/>
            <p:nvPr/>
          </p:nvSpPr>
          <p:spPr>
            <a:xfrm>
              <a:off x="70537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24"/>
            <p:cNvSpPr/>
            <p:nvPr/>
          </p:nvSpPr>
          <p:spPr>
            <a:xfrm>
              <a:off x="480012" y="192259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24"/>
            <p:cNvSpPr/>
            <p:nvPr/>
          </p:nvSpPr>
          <p:spPr>
            <a:xfrm>
              <a:off x="18139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24"/>
            <p:cNvSpPr/>
            <p:nvPr/>
          </p:nvSpPr>
          <p:spPr>
            <a:xfrm>
              <a:off x="18139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24"/>
            <p:cNvSpPr/>
            <p:nvPr/>
          </p:nvSpPr>
          <p:spPr>
            <a:xfrm>
              <a:off x="199574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24"/>
            <p:cNvSpPr/>
            <p:nvPr/>
          </p:nvSpPr>
          <p:spPr>
            <a:xfrm>
              <a:off x="1818626" y="613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24"/>
            <p:cNvSpPr/>
            <p:nvPr/>
          </p:nvSpPr>
          <p:spPr>
            <a:xfrm>
              <a:off x="1557377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24"/>
            <p:cNvSpPr/>
            <p:nvPr/>
          </p:nvSpPr>
          <p:spPr>
            <a:xfrm>
              <a:off x="1488977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24"/>
            <p:cNvSpPr/>
            <p:nvPr/>
          </p:nvSpPr>
          <p:spPr>
            <a:xfrm>
              <a:off x="2135713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24"/>
            <p:cNvSpPr/>
            <p:nvPr/>
          </p:nvSpPr>
          <p:spPr>
            <a:xfrm>
              <a:off x="1221607" y="173882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24"/>
            <p:cNvSpPr/>
            <p:nvPr/>
          </p:nvSpPr>
          <p:spPr>
            <a:xfrm>
              <a:off x="1006943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24"/>
            <p:cNvSpPr/>
            <p:nvPr/>
          </p:nvSpPr>
          <p:spPr>
            <a:xfrm>
              <a:off x="2107811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24"/>
            <p:cNvSpPr/>
            <p:nvPr/>
          </p:nvSpPr>
          <p:spPr>
            <a:xfrm>
              <a:off x="82669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24"/>
            <p:cNvSpPr/>
            <p:nvPr/>
          </p:nvSpPr>
          <p:spPr>
            <a:xfrm>
              <a:off x="2762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24"/>
            <p:cNvSpPr/>
            <p:nvPr/>
          </p:nvSpPr>
          <p:spPr>
            <a:xfrm>
              <a:off x="808007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24"/>
            <p:cNvSpPr/>
            <p:nvPr/>
          </p:nvSpPr>
          <p:spPr>
            <a:xfrm>
              <a:off x="304158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24"/>
            <p:cNvSpPr/>
            <p:nvPr/>
          </p:nvSpPr>
          <p:spPr>
            <a:xfrm>
              <a:off x="419353" y="223820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24"/>
            <p:cNvSpPr/>
            <p:nvPr/>
          </p:nvSpPr>
          <p:spPr>
            <a:xfrm>
              <a:off x="70537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24"/>
            <p:cNvSpPr/>
            <p:nvPr/>
          </p:nvSpPr>
          <p:spPr>
            <a:xfrm>
              <a:off x="1921260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24"/>
            <p:cNvSpPr/>
            <p:nvPr/>
          </p:nvSpPr>
          <p:spPr>
            <a:xfrm>
              <a:off x="17678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24"/>
            <p:cNvSpPr/>
            <p:nvPr/>
          </p:nvSpPr>
          <p:spPr>
            <a:xfrm>
              <a:off x="385892" y="87204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24"/>
            <p:cNvSpPr/>
            <p:nvPr/>
          </p:nvSpPr>
          <p:spPr>
            <a:xfrm>
              <a:off x="498484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24"/>
            <p:cNvSpPr/>
            <p:nvPr/>
          </p:nvSpPr>
          <p:spPr>
            <a:xfrm>
              <a:off x="1799942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24"/>
            <p:cNvSpPr/>
            <p:nvPr/>
          </p:nvSpPr>
          <p:spPr>
            <a:xfrm>
              <a:off x="1958592" y="32087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24"/>
            <p:cNvSpPr/>
            <p:nvPr/>
          </p:nvSpPr>
          <p:spPr>
            <a:xfrm>
              <a:off x="139872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24"/>
            <p:cNvSpPr/>
            <p:nvPr/>
          </p:nvSpPr>
          <p:spPr>
            <a:xfrm>
              <a:off x="1072211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24"/>
            <p:cNvSpPr/>
            <p:nvPr/>
          </p:nvSpPr>
          <p:spPr>
            <a:xfrm>
              <a:off x="1538694" y="12159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24"/>
            <p:cNvSpPr/>
            <p:nvPr/>
          </p:nvSpPr>
          <p:spPr>
            <a:xfrm>
              <a:off x="1678660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24"/>
            <p:cNvSpPr/>
            <p:nvPr/>
          </p:nvSpPr>
          <p:spPr>
            <a:xfrm>
              <a:off x="2014430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24"/>
            <p:cNvSpPr/>
            <p:nvPr/>
          </p:nvSpPr>
          <p:spPr>
            <a:xfrm>
              <a:off x="2154396" y="1489225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24"/>
            <p:cNvSpPr/>
            <p:nvPr/>
          </p:nvSpPr>
          <p:spPr>
            <a:xfrm>
              <a:off x="826690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24"/>
            <p:cNvSpPr/>
            <p:nvPr/>
          </p:nvSpPr>
          <p:spPr>
            <a:xfrm>
              <a:off x="1324241" y="240294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24"/>
            <p:cNvSpPr/>
            <p:nvPr/>
          </p:nvSpPr>
          <p:spPr>
            <a:xfrm>
              <a:off x="278649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24"/>
            <p:cNvSpPr/>
            <p:nvPr/>
          </p:nvSpPr>
          <p:spPr>
            <a:xfrm>
              <a:off x="2082091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24"/>
            <p:cNvSpPr/>
            <p:nvPr/>
          </p:nvSpPr>
          <p:spPr>
            <a:xfrm>
              <a:off x="1335887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24"/>
            <p:cNvSpPr/>
            <p:nvPr/>
          </p:nvSpPr>
          <p:spPr>
            <a:xfrm>
              <a:off x="981258" y="2016719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24"/>
            <p:cNvSpPr/>
            <p:nvPr/>
          </p:nvSpPr>
          <p:spPr>
            <a:xfrm>
              <a:off x="888053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24"/>
            <p:cNvSpPr/>
            <p:nvPr/>
          </p:nvSpPr>
          <p:spPr>
            <a:xfrm>
              <a:off x="37885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24"/>
            <p:cNvSpPr/>
            <p:nvPr/>
          </p:nvSpPr>
          <p:spPr>
            <a:xfrm>
              <a:off x="1324241" y="21627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24"/>
            <p:cNvSpPr/>
            <p:nvPr/>
          </p:nvSpPr>
          <p:spPr>
            <a:xfrm>
              <a:off x="57561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24"/>
            <p:cNvSpPr/>
            <p:nvPr/>
          </p:nvSpPr>
          <p:spPr>
            <a:xfrm>
              <a:off x="157606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24"/>
            <p:cNvSpPr/>
            <p:nvPr/>
          </p:nvSpPr>
          <p:spPr>
            <a:xfrm>
              <a:off x="1240290" y="10198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24"/>
            <p:cNvSpPr/>
            <p:nvPr/>
          </p:nvSpPr>
          <p:spPr>
            <a:xfrm>
              <a:off x="1837309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24"/>
            <p:cNvSpPr/>
            <p:nvPr/>
          </p:nvSpPr>
          <p:spPr>
            <a:xfrm>
              <a:off x="2154396" y="759066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24"/>
            <p:cNvSpPr/>
            <p:nvPr/>
          </p:nvSpPr>
          <p:spPr>
            <a:xfrm>
              <a:off x="63067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24"/>
            <p:cNvSpPr/>
            <p:nvPr/>
          </p:nvSpPr>
          <p:spPr>
            <a:xfrm>
              <a:off x="1799942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24"/>
            <p:cNvSpPr/>
            <p:nvPr/>
          </p:nvSpPr>
          <p:spPr>
            <a:xfrm>
              <a:off x="199574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24"/>
            <p:cNvSpPr/>
            <p:nvPr/>
          </p:nvSpPr>
          <p:spPr>
            <a:xfrm>
              <a:off x="988260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24"/>
            <p:cNvSpPr/>
            <p:nvPr/>
          </p:nvSpPr>
          <p:spPr>
            <a:xfrm>
              <a:off x="1137655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24"/>
            <p:cNvSpPr/>
            <p:nvPr/>
          </p:nvSpPr>
          <p:spPr>
            <a:xfrm>
              <a:off x="1119007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24"/>
            <p:cNvSpPr/>
            <p:nvPr/>
          </p:nvSpPr>
          <p:spPr>
            <a:xfrm>
              <a:off x="869405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24"/>
            <p:cNvSpPr/>
            <p:nvPr/>
          </p:nvSpPr>
          <p:spPr>
            <a:xfrm>
              <a:off x="1921260" y="12348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24"/>
            <p:cNvSpPr/>
            <p:nvPr/>
          </p:nvSpPr>
          <p:spPr>
            <a:xfrm>
              <a:off x="322841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24"/>
            <p:cNvSpPr/>
            <p:nvPr/>
          </p:nvSpPr>
          <p:spPr>
            <a:xfrm>
              <a:off x="1622645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24"/>
            <p:cNvSpPr/>
            <p:nvPr/>
          </p:nvSpPr>
          <p:spPr>
            <a:xfrm>
              <a:off x="158105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24"/>
            <p:cNvSpPr/>
            <p:nvPr/>
          </p:nvSpPr>
          <p:spPr>
            <a:xfrm>
              <a:off x="1659977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24"/>
            <p:cNvSpPr/>
            <p:nvPr/>
          </p:nvSpPr>
          <p:spPr>
            <a:xfrm>
              <a:off x="1006943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24"/>
            <p:cNvSpPr/>
            <p:nvPr/>
          </p:nvSpPr>
          <p:spPr>
            <a:xfrm>
              <a:off x="1538694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24"/>
            <p:cNvSpPr/>
            <p:nvPr/>
          </p:nvSpPr>
          <p:spPr>
            <a:xfrm>
              <a:off x="2191727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24"/>
            <p:cNvSpPr/>
            <p:nvPr/>
          </p:nvSpPr>
          <p:spPr>
            <a:xfrm>
              <a:off x="630675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24"/>
            <p:cNvSpPr/>
            <p:nvPr/>
          </p:nvSpPr>
          <p:spPr>
            <a:xfrm>
              <a:off x="5550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24"/>
            <p:cNvSpPr/>
            <p:nvPr/>
          </p:nvSpPr>
          <p:spPr>
            <a:xfrm>
              <a:off x="1221607" y="28315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24"/>
            <p:cNvSpPr/>
            <p:nvPr/>
          </p:nvSpPr>
          <p:spPr>
            <a:xfrm>
              <a:off x="582612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24"/>
            <p:cNvSpPr/>
            <p:nvPr/>
          </p:nvSpPr>
          <p:spPr>
            <a:xfrm>
              <a:off x="36020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24"/>
            <p:cNvSpPr/>
            <p:nvPr/>
          </p:nvSpPr>
          <p:spPr>
            <a:xfrm>
              <a:off x="1072211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24"/>
            <p:cNvSpPr/>
            <p:nvPr/>
          </p:nvSpPr>
          <p:spPr>
            <a:xfrm>
              <a:off x="1119007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24"/>
            <p:cNvSpPr/>
            <p:nvPr/>
          </p:nvSpPr>
          <p:spPr>
            <a:xfrm>
              <a:off x="176261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24"/>
            <p:cNvSpPr/>
            <p:nvPr/>
          </p:nvSpPr>
          <p:spPr>
            <a:xfrm>
              <a:off x="1939908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24"/>
            <p:cNvSpPr/>
            <p:nvPr/>
          </p:nvSpPr>
          <p:spPr>
            <a:xfrm>
              <a:off x="7415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24"/>
            <p:cNvSpPr/>
            <p:nvPr/>
          </p:nvSpPr>
          <p:spPr>
            <a:xfrm>
              <a:off x="138008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24"/>
            <p:cNvSpPr/>
            <p:nvPr/>
          </p:nvSpPr>
          <p:spPr>
            <a:xfrm>
              <a:off x="19543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24"/>
            <p:cNvSpPr/>
            <p:nvPr/>
          </p:nvSpPr>
          <p:spPr>
            <a:xfrm>
              <a:off x="1342889" y="4240235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24"/>
            <p:cNvSpPr/>
            <p:nvPr/>
          </p:nvSpPr>
          <p:spPr>
            <a:xfrm>
              <a:off x="789324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24"/>
            <p:cNvSpPr/>
            <p:nvPr/>
          </p:nvSpPr>
          <p:spPr>
            <a:xfrm>
              <a:off x="1734674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24"/>
            <p:cNvSpPr/>
            <p:nvPr/>
          </p:nvSpPr>
          <p:spPr>
            <a:xfrm>
              <a:off x="70537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24"/>
            <p:cNvSpPr/>
            <p:nvPr/>
          </p:nvSpPr>
          <p:spPr>
            <a:xfrm>
              <a:off x="480012" y="474886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24"/>
            <p:cNvSpPr/>
            <p:nvPr/>
          </p:nvSpPr>
          <p:spPr>
            <a:xfrm>
              <a:off x="18139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24"/>
            <p:cNvSpPr/>
            <p:nvPr/>
          </p:nvSpPr>
          <p:spPr>
            <a:xfrm>
              <a:off x="18139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24"/>
            <p:cNvSpPr/>
            <p:nvPr/>
          </p:nvSpPr>
          <p:spPr>
            <a:xfrm>
              <a:off x="199574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24"/>
            <p:cNvSpPr/>
            <p:nvPr/>
          </p:nvSpPr>
          <p:spPr>
            <a:xfrm>
              <a:off x="1818626" y="343928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24"/>
            <p:cNvSpPr/>
            <p:nvPr/>
          </p:nvSpPr>
          <p:spPr>
            <a:xfrm>
              <a:off x="1557377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24"/>
            <p:cNvSpPr/>
            <p:nvPr/>
          </p:nvSpPr>
          <p:spPr>
            <a:xfrm>
              <a:off x="1488977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24"/>
            <p:cNvSpPr/>
            <p:nvPr/>
          </p:nvSpPr>
          <p:spPr>
            <a:xfrm>
              <a:off x="2135713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24"/>
            <p:cNvSpPr/>
            <p:nvPr/>
          </p:nvSpPr>
          <p:spPr>
            <a:xfrm>
              <a:off x="1221607" y="456527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24"/>
            <p:cNvSpPr/>
            <p:nvPr/>
          </p:nvSpPr>
          <p:spPr>
            <a:xfrm>
              <a:off x="2107811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24"/>
            <p:cNvSpPr/>
            <p:nvPr/>
          </p:nvSpPr>
          <p:spPr>
            <a:xfrm>
              <a:off x="82669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24"/>
            <p:cNvSpPr/>
            <p:nvPr/>
          </p:nvSpPr>
          <p:spPr>
            <a:xfrm>
              <a:off x="2762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24"/>
            <p:cNvSpPr/>
            <p:nvPr/>
          </p:nvSpPr>
          <p:spPr>
            <a:xfrm>
              <a:off x="808007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24"/>
            <p:cNvSpPr/>
            <p:nvPr/>
          </p:nvSpPr>
          <p:spPr>
            <a:xfrm>
              <a:off x="304158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24"/>
            <p:cNvSpPr/>
            <p:nvPr/>
          </p:nvSpPr>
          <p:spPr>
            <a:xfrm>
              <a:off x="419353" y="50644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24"/>
            <p:cNvSpPr/>
            <p:nvPr/>
          </p:nvSpPr>
          <p:spPr>
            <a:xfrm>
              <a:off x="70537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24"/>
            <p:cNvSpPr/>
            <p:nvPr/>
          </p:nvSpPr>
          <p:spPr>
            <a:xfrm>
              <a:off x="1921260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24"/>
            <p:cNvSpPr/>
            <p:nvPr/>
          </p:nvSpPr>
          <p:spPr>
            <a:xfrm>
              <a:off x="17678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24"/>
            <p:cNvSpPr/>
            <p:nvPr/>
          </p:nvSpPr>
          <p:spPr>
            <a:xfrm>
              <a:off x="385892" y="3698491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24"/>
            <p:cNvSpPr/>
            <p:nvPr/>
          </p:nvSpPr>
          <p:spPr>
            <a:xfrm>
              <a:off x="498484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24"/>
            <p:cNvSpPr/>
            <p:nvPr/>
          </p:nvSpPr>
          <p:spPr>
            <a:xfrm>
              <a:off x="1697343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24"/>
            <p:cNvSpPr/>
            <p:nvPr/>
          </p:nvSpPr>
          <p:spPr>
            <a:xfrm>
              <a:off x="1799942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24"/>
            <p:cNvSpPr/>
            <p:nvPr/>
          </p:nvSpPr>
          <p:spPr>
            <a:xfrm>
              <a:off x="1958592" y="31473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24"/>
            <p:cNvSpPr/>
            <p:nvPr/>
          </p:nvSpPr>
          <p:spPr>
            <a:xfrm>
              <a:off x="139872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24"/>
            <p:cNvSpPr/>
            <p:nvPr/>
          </p:nvSpPr>
          <p:spPr>
            <a:xfrm>
              <a:off x="158105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24"/>
            <p:cNvSpPr/>
            <p:nvPr/>
          </p:nvSpPr>
          <p:spPr>
            <a:xfrm>
              <a:off x="1072211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24"/>
            <p:cNvSpPr/>
            <p:nvPr/>
          </p:nvSpPr>
          <p:spPr>
            <a:xfrm>
              <a:off x="1538694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24"/>
            <p:cNvSpPr/>
            <p:nvPr/>
          </p:nvSpPr>
          <p:spPr>
            <a:xfrm>
              <a:off x="1678660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24"/>
            <p:cNvSpPr/>
            <p:nvPr/>
          </p:nvSpPr>
          <p:spPr>
            <a:xfrm>
              <a:off x="2014430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24"/>
            <p:cNvSpPr/>
            <p:nvPr/>
          </p:nvSpPr>
          <p:spPr>
            <a:xfrm>
              <a:off x="2154396" y="4315495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24"/>
            <p:cNvSpPr/>
            <p:nvPr/>
          </p:nvSpPr>
          <p:spPr>
            <a:xfrm>
              <a:off x="826690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24"/>
            <p:cNvSpPr/>
            <p:nvPr/>
          </p:nvSpPr>
          <p:spPr>
            <a:xfrm>
              <a:off x="278649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24"/>
            <p:cNvSpPr/>
            <p:nvPr/>
          </p:nvSpPr>
          <p:spPr>
            <a:xfrm>
              <a:off x="2082091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24"/>
            <p:cNvSpPr/>
            <p:nvPr/>
          </p:nvSpPr>
          <p:spPr>
            <a:xfrm>
              <a:off x="1335887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24"/>
            <p:cNvSpPr/>
            <p:nvPr/>
          </p:nvSpPr>
          <p:spPr>
            <a:xfrm>
              <a:off x="981258" y="4843165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24"/>
            <p:cNvSpPr/>
            <p:nvPr/>
          </p:nvSpPr>
          <p:spPr>
            <a:xfrm>
              <a:off x="888053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24"/>
            <p:cNvSpPr/>
            <p:nvPr/>
          </p:nvSpPr>
          <p:spPr>
            <a:xfrm>
              <a:off x="37885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24"/>
            <p:cNvSpPr/>
            <p:nvPr/>
          </p:nvSpPr>
          <p:spPr>
            <a:xfrm>
              <a:off x="1324241" y="498904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24"/>
            <p:cNvSpPr/>
            <p:nvPr/>
          </p:nvSpPr>
          <p:spPr>
            <a:xfrm>
              <a:off x="157606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24"/>
            <p:cNvSpPr/>
            <p:nvPr/>
          </p:nvSpPr>
          <p:spPr>
            <a:xfrm>
              <a:off x="1240290" y="292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24"/>
            <p:cNvSpPr/>
            <p:nvPr/>
          </p:nvSpPr>
          <p:spPr>
            <a:xfrm>
              <a:off x="1837309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24"/>
            <p:cNvSpPr/>
            <p:nvPr/>
          </p:nvSpPr>
          <p:spPr>
            <a:xfrm>
              <a:off x="1361573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24"/>
            <p:cNvSpPr/>
            <p:nvPr/>
          </p:nvSpPr>
          <p:spPr>
            <a:xfrm>
              <a:off x="2154396" y="35853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24"/>
            <p:cNvSpPr/>
            <p:nvPr/>
          </p:nvSpPr>
          <p:spPr>
            <a:xfrm>
              <a:off x="63067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24"/>
            <p:cNvSpPr/>
            <p:nvPr/>
          </p:nvSpPr>
          <p:spPr>
            <a:xfrm>
              <a:off x="480012" y="257563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24"/>
            <p:cNvSpPr/>
            <p:nvPr/>
          </p:nvSpPr>
          <p:spPr>
            <a:xfrm>
              <a:off x="1799942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24"/>
            <p:cNvSpPr/>
            <p:nvPr/>
          </p:nvSpPr>
          <p:spPr>
            <a:xfrm>
              <a:off x="2107811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24"/>
            <p:cNvSpPr/>
            <p:nvPr/>
          </p:nvSpPr>
          <p:spPr>
            <a:xfrm>
              <a:off x="199574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24"/>
            <p:cNvSpPr/>
            <p:nvPr/>
          </p:nvSpPr>
          <p:spPr>
            <a:xfrm>
              <a:off x="988260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24"/>
            <p:cNvSpPr/>
            <p:nvPr/>
          </p:nvSpPr>
          <p:spPr>
            <a:xfrm>
              <a:off x="1137655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24"/>
            <p:cNvSpPr/>
            <p:nvPr/>
          </p:nvSpPr>
          <p:spPr>
            <a:xfrm>
              <a:off x="1119007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24"/>
            <p:cNvSpPr/>
            <p:nvPr/>
          </p:nvSpPr>
          <p:spPr>
            <a:xfrm>
              <a:off x="869405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24"/>
            <p:cNvSpPr/>
            <p:nvPr/>
          </p:nvSpPr>
          <p:spPr>
            <a:xfrm>
              <a:off x="1921260" y="406107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24"/>
            <p:cNvSpPr/>
            <p:nvPr/>
          </p:nvSpPr>
          <p:spPr>
            <a:xfrm>
              <a:off x="322841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24"/>
            <p:cNvSpPr/>
            <p:nvPr/>
          </p:nvSpPr>
          <p:spPr>
            <a:xfrm>
              <a:off x="1659977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24"/>
            <p:cNvSpPr/>
            <p:nvPr/>
          </p:nvSpPr>
          <p:spPr>
            <a:xfrm>
              <a:off x="1006943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24"/>
            <p:cNvSpPr/>
            <p:nvPr/>
          </p:nvSpPr>
          <p:spPr>
            <a:xfrm>
              <a:off x="66804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24"/>
            <p:cNvSpPr/>
            <p:nvPr/>
          </p:nvSpPr>
          <p:spPr>
            <a:xfrm>
              <a:off x="1538694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24"/>
            <p:cNvSpPr/>
            <p:nvPr/>
          </p:nvSpPr>
          <p:spPr>
            <a:xfrm>
              <a:off x="630675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24"/>
            <p:cNvSpPr/>
            <p:nvPr/>
          </p:nvSpPr>
          <p:spPr>
            <a:xfrm>
              <a:off x="5550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24"/>
            <p:cNvSpPr/>
            <p:nvPr/>
          </p:nvSpPr>
          <p:spPr>
            <a:xfrm>
              <a:off x="1221607" y="310960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24"/>
            <p:cNvSpPr/>
            <p:nvPr/>
          </p:nvSpPr>
          <p:spPr>
            <a:xfrm>
              <a:off x="1450133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24"/>
            <p:cNvSpPr/>
            <p:nvPr/>
          </p:nvSpPr>
          <p:spPr>
            <a:xfrm>
              <a:off x="951104" y="26825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24"/>
            <p:cNvSpPr/>
            <p:nvPr/>
          </p:nvSpPr>
          <p:spPr>
            <a:xfrm>
              <a:off x="26700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24"/>
            <p:cNvSpPr/>
            <p:nvPr/>
          </p:nvSpPr>
          <p:spPr>
            <a:xfrm>
              <a:off x="582612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83" name="Google Shape;6283;p24"/>
          <p:cNvSpPr/>
          <p:nvPr/>
        </p:nvSpPr>
        <p:spPr>
          <a:xfrm>
            <a:off x="1426961" y="-147050"/>
            <a:ext cx="4454849" cy="5437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4" name="Google Shape;6284;p24"/>
          <p:cNvSpPr txBox="1">
            <a:spLocks noGrp="1"/>
          </p:cNvSpPr>
          <p:nvPr>
            <p:ph type="ctrTitle"/>
          </p:nvPr>
        </p:nvSpPr>
        <p:spPr>
          <a:xfrm flipH="1">
            <a:off x="2593587" y="3296825"/>
            <a:ext cx="2121677" cy="95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6285" name="Google Shape;6285;p24"/>
          <p:cNvSpPr txBox="1">
            <a:spLocks noGrp="1"/>
          </p:cNvSpPr>
          <p:nvPr>
            <p:ph type="subTitle" idx="1"/>
          </p:nvPr>
        </p:nvSpPr>
        <p:spPr>
          <a:xfrm flipH="1">
            <a:off x="2394320" y="1361200"/>
            <a:ext cx="2520210" cy="13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 1">
  <p:cSld name="CUSTOM_10">
    <p:spTree>
      <p:nvGrpSpPr>
        <p:cNvPr id="1" name="Shape 6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" name="Google Shape;6287;p25"/>
          <p:cNvSpPr txBox="1">
            <a:spLocks noGrp="1"/>
          </p:cNvSpPr>
          <p:nvPr>
            <p:ph type="subTitle" idx="1"/>
          </p:nvPr>
        </p:nvSpPr>
        <p:spPr>
          <a:xfrm flipH="1">
            <a:off x="4597766" y="2468823"/>
            <a:ext cx="2135584" cy="11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288" name="Google Shape;6288;p25"/>
          <p:cNvSpPr txBox="1">
            <a:spLocks noGrp="1"/>
          </p:cNvSpPr>
          <p:nvPr>
            <p:ph type="title"/>
          </p:nvPr>
        </p:nvSpPr>
        <p:spPr>
          <a:xfrm>
            <a:off x="5161876" y="3480100"/>
            <a:ext cx="1571355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grpSp>
        <p:nvGrpSpPr>
          <p:cNvPr id="6289" name="Google Shape;6289;p25"/>
          <p:cNvGrpSpPr/>
          <p:nvPr/>
        </p:nvGrpSpPr>
        <p:grpSpPr>
          <a:xfrm>
            <a:off x="14499" y="-44102"/>
            <a:ext cx="6740713" cy="5221595"/>
            <a:chOff x="18139" y="-44102"/>
            <a:chExt cx="8433211" cy="5221595"/>
          </a:xfrm>
        </p:grpSpPr>
        <p:sp>
          <p:nvSpPr>
            <p:cNvPr id="6290" name="Google Shape;6290;p25"/>
            <p:cNvSpPr/>
            <p:nvPr/>
          </p:nvSpPr>
          <p:spPr>
            <a:xfrm rot="10800000">
              <a:off x="363339" y="51138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25"/>
            <p:cNvSpPr/>
            <p:nvPr/>
          </p:nvSpPr>
          <p:spPr>
            <a:xfrm rot="10800000">
              <a:off x="649358" y="46240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25"/>
            <p:cNvSpPr/>
            <p:nvPr/>
          </p:nvSpPr>
          <p:spPr>
            <a:xfrm rot="10800000">
              <a:off x="528075" y="330023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25"/>
            <p:cNvSpPr/>
            <p:nvPr/>
          </p:nvSpPr>
          <p:spPr>
            <a:xfrm rot="10800000">
              <a:off x="845338" y="267383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25"/>
            <p:cNvSpPr/>
            <p:nvPr/>
          </p:nvSpPr>
          <p:spPr>
            <a:xfrm rot="10800000">
              <a:off x="18139" y="3813863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25"/>
            <p:cNvSpPr/>
            <p:nvPr/>
          </p:nvSpPr>
          <p:spPr>
            <a:xfrm rot="10800000">
              <a:off x="243534" y="3173214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25"/>
            <p:cNvSpPr/>
            <p:nvPr/>
          </p:nvSpPr>
          <p:spPr>
            <a:xfrm rot="10800000">
              <a:off x="705407" y="414815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25"/>
            <p:cNvSpPr/>
            <p:nvPr/>
          </p:nvSpPr>
          <p:spPr>
            <a:xfrm rot="10800000">
              <a:off x="705407" y="354061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25"/>
            <p:cNvSpPr/>
            <p:nvPr/>
          </p:nvSpPr>
          <p:spPr>
            <a:xfrm rot="10800000">
              <a:off x="803398" y="29140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25"/>
            <p:cNvSpPr/>
            <p:nvPr/>
          </p:nvSpPr>
          <p:spPr>
            <a:xfrm rot="10800000">
              <a:off x="1106622" y="490195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25"/>
            <p:cNvSpPr/>
            <p:nvPr/>
          </p:nvSpPr>
          <p:spPr>
            <a:xfrm rot="10800000">
              <a:off x="447290" y="48313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25"/>
            <p:cNvSpPr/>
            <p:nvPr/>
          </p:nvSpPr>
          <p:spPr>
            <a:xfrm rot="10800000">
              <a:off x="419353" y="4419221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25"/>
            <p:cNvSpPr/>
            <p:nvPr/>
          </p:nvSpPr>
          <p:spPr>
            <a:xfrm rot="10800000">
              <a:off x="304158" y="285760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25"/>
            <p:cNvSpPr/>
            <p:nvPr/>
          </p:nvSpPr>
          <p:spPr>
            <a:xfrm rot="10800000">
              <a:off x="1199792" y="377614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25"/>
            <p:cNvSpPr/>
            <p:nvPr/>
          </p:nvSpPr>
          <p:spPr>
            <a:xfrm rot="10800000">
              <a:off x="18139" y="2895323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25"/>
            <p:cNvSpPr/>
            <p:nvPr/>
          </p:nvSpPr>
          <p:spPr>
            <a:xfrm rot="10800000">
              <a:off x="1019539" y="354061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25"/>
            <p:cNvSpPr/>
            <p:nvPr/>
          </p:nvSpPr>
          <p:spPr>
            <a:xfrm rot="10800000">
              <a:off x="546758" y="3015339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25"/>
            <p:cNvSpPr/>
            <p:nvPr/>
          </p:nvSpPr>
          <p:spPr>
            <a:xfrm rot="10800000">
              <a:off x="337654" y="422359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25"/>
            <p:cNvSpPr/>
            <p:nvPr/>
          </p:nvSpPr>
          <p:spPr>
            <a:xfrm rot="10800000">
              <a:off x="225027" y="460520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25"/>
            <p:cNvSpPr/>
            <p:nvPr/>
          </p:nvSpPr>
          <p:spPr>
            <a:xfrm rot="10800000">
              <a:off x="1087939" y="460520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25"/>
            <p:cNvSpPr/>
            <p:nvPr/>
          </p:nvSpPr>
          <p:spPr>
            <a:xfrm rot="10800000">
              <a:off x="1087939" y="280102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25"/>
            <p:cNvSpPr/>
            <p:nvPr/>
          </p:nvSpPr>
          <p:spPr>
            <a:xfrm rot="10800000">
              <a:off x="356302" y="3712565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25"/>
            <p:cNvSpPr/>
            <p:nvPr/>
          </p:nvSpPr>
          <p:spPr>
            <a:xfrm rot="10800000">
              <a:off x="1080902" y="3109600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25"/>
            <p:cNvSpPr/>
            <p:nvPr/>
          </p:nvSpPr>
          <p:spPr>
            <a:xfrm rot="10800000">
              <a:off x="875668" y="4374289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25"/>
            <p:cNvSpPr/>
            <p:nvPr/>
          </p:nvSpPr>
          <p:spPr>
            <a:xfrm rot="10800000">
              <a:off x="344656" y="405403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25"/>
            <p:cNvSpPr/>
            <p:nvPr/>
          </p:nvSpPr>
          <p:spPr>
            <a:xfrm rot="10800000">
              <a:off x="901388" y="40540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25"/>
            <p:cNvSpPr/>
            <p:nvPr/>
          </p:nvSpPr>
          <p:spPr>
            <a:xfrm rot="10800000">
              <a:off x="882705" y="3154355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25"/>
            <p:cNvSpPr/>
            <p:nvPr/>
          </p:nvSpPr>
          <p:spPr>
            <a:xfrm rot="10800000">
              <a:off x="147936" y="267383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25"/>
            <p:cNvSpPr/>
            <p:nvPr/>
          </p:nvSpPr>
          <p:spPr>
            <a:xfrm rot="10800000">
              <a:off x="92837" y="49019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25"/>
            <p:cNvSpPr/>
            <p:nvPr/>
          </p:nvSpPr>
          <p:spPr>
            <a:xfrm rot="10800000">
              <a:off x="784714" y="48831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25"/>
            <p:cNvSpPr/>
            <p:nvPr/>
          </p:nvSpPr>
          <p:spPr>
            <a:xfrm rot="10800000">
              <a:off x="400670" y="34840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25"/>
            <p:cNvSpPr/>
            <p:nvPr/>
          </p:nvSpPr>
          <p:spPr>
            <a:xfrm rot="10800000">
              <a:off x="565442" y="274445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25"/>
            <p:cNvSpPr/>
            <p:nvPr/>
          </p:nvSpPr>
          <p:spPr>
            <a:xfrm rot="10800000">
              <a:off x="1087939" y="4091754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25"/>
            <p:cNvSpPr/>
            <p:nvPr/>
          </p:nvSpPr>
          <p:spPr>
            <a:xfrm rot="10800000">
              <a:off x="92837" y="3625482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25"/>
            <p:cNvSpPr/>
            <p:nvPr/>
          </p:nvSpPr>
          <p:spPr>
            <a:xfrm rot="10800000">
              <a:off x="901388" y="3795004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25"/>
            <p:cNvSpPr/>
            <p:nvPr/>
          </p:nvSpPr>
          <p:spPr>
            <a:xfrm rot="10800000">
              <a:off x="668041" y="437428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25"/>
            <p:cNvSpPr/>
            <p:nvPr/>
          </p:nvSpPr>
          <p:spPr>
            <a:xfrm rot="10800000">
              <a:off x="1199792" y="435543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25"/>
            <p:cNvSpPr/>
            <p:nvPr/>
          </p:nvSpPr>
          <p:spPr>
            <a:xfrm rot="10800000">
              <a:off x="140899" y="437428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25"/>
            <p:cNvSpPr/>
            <p:nvPr/>
          </p:nvSpPr>
          <p:spPr>
            <a:xfrm rot="10800000">
              <a:off x="1000856" y="23753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25"/>
            <p:cNvSpPr/>
            <p:nvPr/>
          </p:nvSpPr>
          <p:spPr>
            <a:xfrm rot="10800000">
              <a:off x="363339" y="228757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25"/>
            <p:cNvSpPr/>
            <p:nvPr/>
          </p:nvSpPr>
          <p:spPr>
            <a:xfrm rot="10800000">
              <a:off x="649358" y="179762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25"/>
            <p:cNvSpPr/>
            <p:nvPr/>
          </p:nvSpPr>
          <p:spPr>
            <a:xfrm rot="10800000">
              <a:off x="528075" y="47396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25"/>
            <p:cNvSpPr/>
            <p:nvPr/>
          </p:nvSpPr>
          <p:spPr>
            <a:xfrm rot="10800000">
              <a:off x="18139" y="98741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25"/>
            <p:cNvSpPr/>
            <p:nvPr/>
          </p:nvSpPr>
          <p:spPr>
            <a:xfrm rot="10800000">
              <a:off x="243534" y="34676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25"/>
            <p:cNvSpPr/>
            <p:nvPr/>
          </p:nvSpPr>
          <p:spPr>
            <a:xfrm rot="10800000">
              <a:off x="705407" y="132188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25"/>
            <p:cNvSpPr/>
            <p:nvPr/>
          </p:nvSpPr>
          <p:spPr>
            <a:xfrm rot="10800000">
              <a:off x="705407" y="71417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25"/>
            <p:cNvSpPr/>
            <p:nvPr/>
          </p:nvSpPr>
          <p:spPr>
            <a:xfrm rot="10800000">
              <a:off x="803398" y="877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25"/>
            <p:cNvSpPr/>
            <p:nvPr/>
          </p:nvSpPr>
          <p:spPr>
            <a:xfrm rot="10800000">
              <a:off x="1106622" y="207551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25"/>
            <p:cNvSpPr/>
            <p:nvPr/>
          </p:nvSpPr>
          <p:spPr>
            <a:xfrm rot="10800000">
              <a:off x="784714" y="25011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25"/>
            <p:cNvSpPr/>
            <p:nvPr/>
          </p:nvSpPr>
          <p:spPr>
            <a:xfrm rot="10800000">
              <a:off x="447290" y="200489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25"/>
            <p:cNvSpPr/>
            <p:nvPr/>
          </p:nvSpPr>
          <p:spPr>
            <a:xfrm rot="10800000">
              <a:off x="419353" y="15927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25"/>
            <p:cNvSpPr/>
            <p:nvPr/>
          </p:nvSpPr>
          <p:spPr>
            <a:xfrm rot="10800000">
              <a:off x="304158" y="311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25"/>
            <p:cNvSpPr/>
            <p:nvPr/>
          </p:nvSpPr>
          <p:spPr>
            <a:xfrm rot="10800000">
              <a:off x="1199792" y="9496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25"/>
            <p:cNvSpPr/>
            <p:nvPr/>
          </p:nvSpPr>
          <p:spPr>
            <a:xfrm rot="10800000">
              <a:off x="18139" y="688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25"/>
            <p:cNvSpPr/>
            <p:nvPr/>
          </p:nvSpPr>
          <p:spPr>
            <a:xfrm rot="10800000">
              <a:off x="1019539" y="71417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25"/>
            <p:cNvSpPr/>
            <p:nvPr/>
          </p:nvSpPr>
          <p:spPr>
            <a:xfrm rot="10800000">
              <a:off x="546758" y="18906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25"/>
            <p:cNvSpPr/>
            <p:nvPr/>
          </p:nvSpPr>
          <p:spPr>
            <a:xfrm rot="10800000">
              <a:off x="337654" y="139732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25"/>
            <p:cNvSpPr/>
            <p:nvPr/>
          </p:nvSpPr>
          <p:spPr>
            <a:xfrm rot="10800000">
              <a:off x="225027" y="177876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25"/>
            <p:cNvSpPr/>
            <p:nvPr/>
          </p:nvSpPr>
          <p:spPr>
            <a:xfrm rot="10800000">
              <a:off x="565442" y="235653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25"/>
            <p:cNvSpPr/>
            <p:nvPr/>
          </p:nvSpPr>
          <p:spPr>
            <a:xfrm rot="10800000">
              <a:off x="1181109" y="253886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25"/>
            <p:cNvSpPr/>
            <p:nvPr/>
          </p:nvSpPr>
          <p:spPr>
            <a:xfrm rot="10800000">
              <a:off x="1087939" y="177876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25"/>
            <p:cNvSpPr/>
            <p:nvPr/>
          </p:nvSpPr>
          <p:spPr>
            <a:xfrm rot="10800000">
              <a:off x="1087939" y="-2541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25"/>
            <p:cNvSpPr/>
            <p:nvPr/>
          </p:nvSpPr>
          <p:spPr>
            <a:xfrm rot="10800000">
              <a:off x="356302" y="886119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25"/>
            <p:cNvSpPr/>
            <p:nvPr/>
          </p:nvSpPr>
          <p:spPr>
            <a:xfrm rot="10800000">
              <a:off x="1080902" y="283154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25"/>
            <p:cNvSpPr/>
            <p:nvPr/>
          </p:nvSpPr>
          <p:spPr>
            <a:xfrm rot="10800000">
              <a:off x="875668" y="1548019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1" y="3616"/>
                    <a:pt x="3579" y="2806"/>
                    <a:pt x="3579" y="1808"/>
                  </a:cubicBezTo>
                  <a:cubicBezTo>
                    <a:pt x="3579" y="809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25"/>
            <p:cNvSpPr/>
            <p:nvPr/>
          </p:nvSpPr>
          <p:spPr>
            <a:xfrm rot="10800000">
              <a:off x="344656" y="122758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25"/>
            <p:cNvSpPr/>
            <p:nvPr/>
          </p:nvSpPr>
          <p:spPr>
            <a:xfrm rot="10800000">
              <a:off x="901388" y="122758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25"/>
            <p:cNvSpPr/>
            <p:nvPr/>
          </p:nvSpPr>
          <p:spPr>
            <a:xfrm rot="10800000">
              <a:off x="882705" y="32790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25"/>
            <p:cNvSpPr/>
            <p:nvPr/>
          </p:nvSpPr>
          <p:spPr>
            <a:xfrm rot="10800000">
              <a:off x="92837" y="20755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25"/>
            <p:cNvSpPr/>
            <p:nvPr/>
          </p:nvSpPr>
          <p:spPr>
            <a:xfrm rot="10800000">
              <a:off x="243534" y="252000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25"/>
            <p:cNvSpPr/>
            <p:nvPr/>
          </p:nvSpPr>
          <p:spPr>
            <a:xfrm rot="10800000">
              <a:off x="784714" y="20566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25"/>
            <p:cNvSpPr/>
            <p:nvPr/>
          </p:nvSpPr>
          <p:spPr>
            <a:xfrm rot="10800000">
              <a:off x="400670" y="65776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25"/>
            <p:cNvSpPr/>
            <p:nvPr/>
          </p:nvSpPr>
          <p:spPr>
            <a:xfrm rot="10800000">
              <a:off x="1087939" y="126530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25"/>
            <p:cNvSpPr/>
            <p:nvPr/>
          </p:nvSpPr>
          <p:spPr>
            <a:xfrm rot="10800000">
              <a:off x="55505" y="23753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25"/>
            <p:cNvSpPr/>
            <p:nvPr/>
          </p:nvSpPr>
          <p:spPr>
            <a:xfrm rot="10800000">
              <a:off x="92837" y="7990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25"/>
            <p:cNvSpPr/>
            <p:nvPr/>
          </p:nvSpPr>
          <p:spPr>
            <a:xfrm rot="10800000">
              <a:off x="901388" y="96855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25"/>
            <p:cNvSpPr/>
            <p:nvPr/>
          </p:nvSpPr>
          <p:spPr>
            <a:xfrm rot="10800000">
              <a:off x="668041" y="154801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25"/>
            <p:cNvSpPr/>
            <p:nvPr/>
          </p:nvSpPr>
          <p:spPr>
            <a:xfrm rot="10800000">
              <a:off x="1199792" y="15291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25"/>
            <p:cNvSpPr/>
            <p:nvPr/>
          </p:nvSpPr>
          <p:spPr>
            <a:xfrm rot="10800000">
              <a:off x="456720" y="25011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25"/>
            <p:cNvSpPr/>
            <p:nvPr/>
          </p:nvSpPr>
          <p:spPr>
            <a:xfrm rot="10800000">
              <a:off x="140899" y="154801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25"/>
            <p:cNvSpPr/>
            <p:nvPr/>
          </p:nvSpPr>
          <p:spPr>
            <a:xfrm rot="10800000">
              <a:off x="3161883" y="51138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25"/>
            <p:cNvSpPr/>
            <p:nvPr/>
          </p:nvSpPr>
          <p:spPr>
            <a:xfrm rot="10800000">
              <a:off x="2449845" y="47936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25"/>
            <p:cNvSpPr/>
            <p:nvPr/>
          </p:nvSpPr>
          <p:spPr>
            <a:xfrm rot="10800000">
              <a:off x="1759480" y="48313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25"/>
            <p:cNvSpPr/>
            <p:nvPr/>
          </p:nvSpPr>
          <p:spPr>
            <a:xfrm rot="10800000">
              <a:off x="3448078" y="462406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25"/>
            <p:cNvSpPr/>
            <p:nvPr/>
          </p:nvSpPr>
          <p:spPr>
            <a:xfrm rot="10800000">
              <a:off x="2142011" y="435543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25"/>
            <p:cNvSpPr/>
            <p:nvPr/>
          </p:nvSpPr>
          <p:spPr>
            <a:xfrm rot="10800000">
              <a:off x="3326796" y="330023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25"/>
            <p:cNvSpPr/>
            <p:nvPr/>
          </p:nvSpPr>
          <p:spPr>
            <a:xfrm rot="10800000">
              <a:off x="3643883" y="267383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25"/>
            <p:cNvSpPr/>
            <p:nvPr/>
          </p:nvSpPr>
          <p:spPr>
            <a:xfrm rot="10800000">
              <a:off x="2179342" y="36818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25"/>
            <p:cNvSpPr/>
            <p:nvPr/>
          </p:nvSpPr>
          <p:spPr>
            <a:xfrm rot="10800000">
              <a:off x="2732943" y="350289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25"/>
            <p:cNvSpPr/>
            <p:nvPr/>
          </p:nvSpPr>
          <p:spPr>
            <a:xfrm rot="10800000">
              <a:off x="1787557" y="2895323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25"/>
            <p:cNvSpPr/>
            <p:nvPr/>
          </p:nvSpPr>
          <p:spPr>
            <a:xfrm rot="10800000">
              <a:off x="2816859" y="3813863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25"/>
            <p:cNvSpPr/>
            <p:nvPr/>
          </p:nvSpPr>
          <p:spPr>
            <a:xfrm rot="10800000">
              <a:off x="3042254" y="3173214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25"/>
            <p:cNvSpPr/>
            <p:nvPr/>
          </p:nvSpPr>
          <p:spPr>
            <a:xfrm rot="10800000">
              <a:off x="3503917" y="41481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25"/>
            <p:cNvSpPr/>
            <p:nvPr/>
          </p:nvSpPr>
          <p:spPr>
            <a:xfrm rot="10800000">
              <a:off x="3503917" y="35406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25"/>
            <p:cNvSpPr/>
            <p:nvPr/>
          </p:nvSpPr>
          <p:spPr>
            <a:xfrm rot="10800000">
              <a:off x="1526309" y="33756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25"/>
            <p:cNvSpPr/>
            <p:nvPr/>
          </p:nvSpPr>
          <p:spPr>
            <a:xfrm rot="10800000">
              <a:off x="3601907" y="291400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25"/>
            <p:cNvSpPr/>
            <p:nvPr/>
          </p:nvSpPr>
          <p:spPr>
            <a:xfrm rot="10800000">
              <a:off x="1703641" y="44826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25"/>
            <p:cNvSpPr/>
            <p:nvPr/>
          </p:nvSpPr>
          <p:spPr>
            <a:xfrm rot="10800000">
              <a:off x="1964714" y="4967966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25"/>
            <p:cNvSpPr/>
            <p:nvPr/>
          </p:nvSpPr>
          <p:spPr>
            <a:xfrm rot="10800000">
              <a:off x="2033113" y="31166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25"/>
            <p:cNvSpPr/>
            <p:nvPr/>
          </p:nvSpPr>
          <p:spPr>
            <a:xfrm rot="10800000">
              <a:off x="1386343" y="297058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25"/>
            <p:cNvSpPr/>
            <p:nvPr/>
          </p:nvSpPr>
          <p:spPr>
            <a:xfrm rot="10800000">
              <a:off x="2300660" y="335681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25"/>
            <p:cNvSpPr/>
            <p:nvPr/>
          </p:nvSpPr>
          <p:spPr>
            <a:xfrm rot="10800000">
              <a:off x="2515113" y="272559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25"/>
            <p:cNvSpPr/>
            <p:nvPr/>
          </p:nvSpPr>
          <p:spPr>
            <a:xfrm rot="10800000">
              <a:off x="1414456" y="389855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25"/>
            <p:cNvSpPr/>
            <p:nvPr/>
          </p:nvSpPr>
          <p:spPr>
            <a:xfrm rot="10800000">
              <a:off x="2695577" y="45392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25"/>
            <p:cNvSpPr/>
            <p:nvPr/>
          </p:nvSpPr>
          <p:spPr>
            <a:xfrm rot="10800000">
              <a:off x="3246011" y="48313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25"/>
            <p:cNvSpPr/>
            <p:nvPr/>
          </p:nvSpPr>
          <p:spPr>
            <a:xfrm rot="10800000">
              <a:off x="2714260" y="4091754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25"/>
            <p:cNvSpPr/>
            <p:nvPr/>
          </p:nvSpPr>
          <p:spPr>
            <a:xfrm rot="10800000">
              <a:off x="3217898" y="4419221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25"/>
            <p:cNvSpPr/>
            <p:nvPr/>
          </p:nvSpPr>
          <p:spPr>
            <a:xfrm rot="10800000">
              <a:off x="3102913" y="2857605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25"/>
            <p:cNvSpPr/>
            <p:nvPr/>
          </p:nvSpPr>
          <p:spPr>
            <a:xfrm rot="10800000">
              <a:off x="3998512" y="3776144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25"/>
            <p:cNvSpPr/>
            <p:nvPr/>
          </p:nvSpPr>
          <p:spPr>
            <a:xfrm rot="10800000">
              <a:off x="2816859" y="2895323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25"/>
            <p:cNvSpPr/>
            <p:nvPr/>
          </p:nvSpPr>
          <p:spPr>
            <a:xfrm rot="10800000">
              <a:off x="1601006" y="3154355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25"/>
            <p:cNvSpPr/>
            <p:nvPr/>
          </p:nvSpPr>
          <p:spPr>
            <a:xfrm rot="10800000">
              <a:off x="3818049" y="35406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25"/>
            <p:cNvSpPr/>
            <p:nvPr/>
          </p:nvSpPr>
          <p:spPr>
            <a:xfrm rot="10800000">
              <a:off x="3345479" y="3015339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25"/>
            <p:cNvSpPr/>
            <p:nvPr/>
          </p:nvSpPr>
          <p:spPr>
            <a:xfrm rot="10800000">
              <a:off x="3136374" y="422359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25"/>
            <p:cNvSpPr/>
            <p:nvPr/>
          </p:nvSpPr>
          <p:spPr>
            <a:xfrm rot="10800000">
              <a:off x="1722289" y="4091754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25"/>
            <p:cNvSpPr/>
            <p:nvPr/>
          </p:nvSpPr>
          <p:spPr>
            <a:xfrm rot="10800000">
              <a:off x="1563675" y="477476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25"/>
            <p:cNvSpPr/>
            <p:nvPr/>
          </p:nvSpPr>
          <p:spPr>
            <a:xfrm rot="10800000">
              <a:off x="2123328" y="47181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25"/>
            <p:cNvSpPr/>
            <p:nvPr/>
          </p:nvSpPr>
          <p:spPr>
            <a:xfrm rot="10800000">
              <a:off x="2449845" y="428017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25"/>
            <p:cNvSpPr/>
            <p:nvPr/>
          </p:nvSpPr>
          <p:spPr>
            <a:xfrm rot="10800000">
              <a:off x="3886483" y="280102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25"/>
            <p:cNvSpPr/>
            <p:nvPr/>
          </p:nvSpPr>
          <p:spPr>
            <a:xfrm rot="10800000">
              <a:off x="1843396" y="429902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25"/>
            <p:cNvSpPr/>
            <p:nvPr/>
          </p:nvSpPr>
          <p:spPr>
            <a:xfrm rot="10800000">
              <a:off x="1507625" y="455806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25"/>
            <p:cNvSpPr/>
            <p:nvPr/>
          </p:nvSpPr>
          <p:spPr>
            <a:xfrm rot="10800000">
              <a:off x="1367660" y="3606623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25"/>
            <p:cNvSpPr/>
            <p:nvPr/>
          </p:nvSpPr>
          <p:spPr>
            <a:xfrm rot="10800000">
              <a:off x="2695577" y="321797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26" y="1068"/>
                  </a:cubicBezTo>
                  <a:cubicBezTo>
                    <a:pt x="820" y="1068"/>
                    <a:pt x="1056" y="831"/>
                    <a:pt x="1056" y="532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25"/>
            <p:cNvSpPr/>
            <p:nvPr/>
          </p:nvSpPr>
          <p:spPr>
            <a:xfrm rot="10800000">
              <a:off x="2198026" y="269269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25"/>
            <p:cNvSpPr/>
            <p:nvPr/>
          </p:nvSpPr>
          <p:spPr>
            <a:xfrm rot="10800000">
              <a:off x="3155022" y="3712565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25"/>
            <p:cNvSpPr/>
            <p:nvPr/>
          </p:nvSpPr>
          <p:spPr>
            <a:xfrm rot="10800000">
              <a:off x="3879446" y="3109600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25"/>
            <p:cNvSpPr/>
            <p:nvPr/>
          </p:nvSpPr>
          <p:spPr>
            <a:xfrm rot="10800000">
              <a:off x="1351404" y="4923211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25"/>
            <p:cNvSpPr/>
            <p:nvPr/>
          </p:nvSpPr>
          <p:spPr>
            <a:xfrm rot="10800000">
              <a:off x="2452272" y="2989443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25"/>
            <p:cNvSpPr/>
            <p:nvPr/>
          </p:nvSpPr>
          <p:spPr>
            <a:xfrm rot="10800000">
              <a:off x="2545442" y="5050229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25"/>
            <p:cNvSpPr/>
            <p:nvPr/>
          </p:nvSpPr>
          <p:spPr>
            <a:xfrm rot="10800000">
              <a:off x="3143376" y="405403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25"/>
            <p:cNvSpPr/>
            <p:nvPr/>
          </p:nvSpPr>
          <p:spPr>
            <a:xfrm rot="10800000">
              <a:off x="3699932" y="40540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25"/>
            <p:cNvSpPr/>
            <p:nvPr/>
          </p:nvSpPr>
          <p:spPr>
            <a:xfrm rot="10800000">
              <a:off x="2198026" y="293286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25"/>
            <p:cNvSpPr/>
            <p:nvPr/>
          </p:nvSpPr>
          <p:spPr>
            <a:xfrm rot="10800000">
              <a:off x="3681249" y="3154355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25"/>
            <p:cNvSpPr/>
            <p:nvPr/>
          </p:nvSpPr>
          <p:spPr>
            <a:xfrm rot="10800000">
              <a:off x="2946657" y="267383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25"/>
            <p:cNvSpPr/>
            <p:nvPr/>
          </p:nvSpPr>
          <p:spPr>
            <a:xfrm rot="10800000">
              <a:off x="1946207" y="45392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25"/>
            <p:cNvSpPr/>
            <p:nvPr/>
          </p:nvSpPr>
          <p:spPr>
            <a:xfrm rot="10800000">
              <a:off x="2281977" y="4993862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25"/>
            <p:cNvSpPr/>
            <p:nvPr/>
          </p:nvSpPr>
          <p:spPr>
            <a:xfrm rot="10800000">
              <a:off x="1684958" y="5012721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25"/>
            <p:cNvSpPr/>
            <p:nvPr/>
          </p:nvSpPr>
          <p:spPr>
            <a:xfrm rot="10800000">
              <a:off x="1367660" y="4336747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25"/>
            <p:cNvSpPr/>
            <p:nvPr/>
          </p:nvSpPr>
          <p:spPr>
            <a:xfrm rot="10800000">
              <a:off x="2891381" y="490195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25"/>
            <p:cNvSpPr/>
            <p:nvPr/>
          </p:nvSpPr>
          <p:spPr>
            <a:xfrm rot="10800000">
              <a:off x="1722289" y="3625482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1" y="1067"/>
                    <a:pt x="1057" y="830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25"/>
            <p:cNvSpPr/>
            <p:nvPr/>
          </p:nvSpPr>
          <p:spPr>
            <a:xfrm rot="10800000">
              <a:off x="1526309" y="27821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25"/>
            <p:cNvSpPr/>
            <p:nvPr/>
          </p:nvSpPr>
          <p:spPr>
            <a:xfrm rot="10800000">
              <a:off x="2533796" y="346517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25"/>
            <p:cNvSpPr/>
            <p:nvPr/>
          </p:nvSpPr>
          <p:spPr>
            <a:xfrm rot="10800000">
              <a:off x="2384576" y="405403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25"/>
            <p:cNvSpPr/>
            <p:nvPr/>
          </p:nvSpPr>
          <p:spPr>
            <a:xfrm rot="10800000">
              <a:off x="2403260" y="452034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25"/>
            <p:cNvSpPr/>
            <p:nvPr/>
          </p:nvSpPr>
          <p:spPr>
            <a:xfrm rot="10800000">
              <a:off x="2652686" y="47559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25"/>
            <p:cNvSpPr/>
            <p:nvPr/>
          </p:nvSpPr>
          <p:spPr>
            <a:xfrm rot="10800000">
              <a:off x="1601006" y="386083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25"/>
            <p:cNvSpPr/>
            <p:nvPr/>
          </p:nvSpPr>
          <p:spPr>
            <a:xfrm rot="10800000">
              <a:off x="3199215" y="34840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7" name="Google Shape;6437;p25"/>
            <p:cNvSpPr/>
            <p:nvPr/>
          </p:nvSpPr>
          <p:spPr>
            <a:xfrm rot="10800000">
              <a:off x="1899446" y="265497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25"/>
            <p:cNvSpPr/>
            <p:nvPr/>
          </p:nvSpPr>
          <p:spPr>
            <a:xfrm rot="10800000">
              <a:off x="3364162" y="274445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25"/>
            <p:cNvSpPr/>
            <p:nvPr/>
          </p:nvSpPr>
          <p:spPr>
            <a:xfrm rot="10800000">
              <a:off x="1862079" y="330023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25"/>
            <p:cNvSpPr/>
            <p:nvPr/>
          </p:nvSpPr>
          <p:spPr>
            <a:xfrm rot="10800000">
              <a:off x="2515113" y="3813863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25"/>
            <p:cNvSpPr/>
            <p:nvPr/>
          </p:nvSpPr>
          <p:spPr>
            <a:xfrm rot="10800000">
              <a:off x="3886483" y="4091754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25"/>
            <p:cNvSpPr/>
            <p:nvPr/>
          </p:nvSpPr>
          <p:spPr>
            <a:xfrm rot="10800000">
              <a:off x="1983362" y="352175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25"/>
            <p:cNvSpPr/>
            <p:nvPr/>
          </p:nvSpPr>
          <p:spPr>
            <a:xfrm rot="10800000">
              <a:off x="1330328" y="265497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25"/>
            <p:cNvSpPr/>
            <p:nvPr/>
          </p:nvSpPr>
          <p:spPr>
            <a:xfrm rot="10800000">
              <a:off x="2891381" y="3625482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25"/>
            <p:cNvSpPr/>
            <p:nvPr/>
          </p:nvSpPr>
          <p:spPr>
            <a:xfrm rot="10800000">
              <a:off x="3699932" y="3795004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25"/>
            <p:cNvSpPr/>
            <p:nvPr/>
          </p:nvSpPr>
          <p:spPr>
            <a:xfrm rot="10800000">
              <a:off x="3466761" y="437428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25"/>
            <p:cNvSpPr/>
            <p:nvPr/>
          </p:nvSpPr>
          <p:spPr>
            <a:xfrm rot="10800000">
              <a:off x="3998512" y="435543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25"/>
            <p:cNvSpPr/>
            <p:nvPr/>
          </p:nvSpPr>
          <p:spPr>
            <a:xfrm rot="10800000">
              <a:off x="2300660" y="48124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25"/>
            <p:cNvSpPr/>
            <p:nvPr/>
          </p:nvSpPr>
          <p:spPr>
            <a:xfrm rot="10800000">
              <a:off x="2939655" y="437428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25"/>
            <p:cNvSpPr/>
            <p:nvPr/>
          </p:nvSpPr>
          <p:spPr>
            <a:xfrm rot="10800000">
              <a:off x="3799400" y="23753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25"/>
            <p:cNvSpPr/>
            <p:nvPr/>
          </p:nvSpPr>
          <p:spPr>
            <a:xfrm rot="10800000">
              <a:off x="3161883" y="228757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25"/>
            <p:cNvSpPr/>
            <p:nvPr/>
          </p:nvSpPr>
          <p:spPr>
            <a:xfrm rot="10800000">
              <a:off x="2449845" y="19671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25"/>
            <p:cNvSpPr/>
            <p:nvPr/>
          </p:nvSpPr>
          <p:spPr>
            <a:xfrm rot="10800000">
              <a:off x="2403260" y="25011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25"/>
            <p:cNvSpPr/>
            <p:nvPr/>
          </p:nvSpPr>
          <p:spPr>
            <a:xfrm rot="10800000">
              <a:off x="1759480" y="200489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25"/>
            <p:cNvSpPr/>
            <p:nvPr/>
          </p:nvSpPr>
          <p:spPr>
            <a:xfrm rot="10800000">
              <a:off x="1582323" y="252000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25"/>
            <p:cNvSpPr/>
            <p:nvPr/>
          </p:nvSpPr>
          <p:spPr>
            <a:xfrm rot="10800000">
              <a:off x="3448078" y="179762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25"/>
            <p:cNvSpPr/>
            <p:nvPr/>
          </p:nvSpPr>
          <p:spPr>
            <a:xfrm rot="10800000">
              <a:off x="2142011" y="152916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25"/>
            <p:cNvSpPr/>
            <p:nvPr/>
          </p:nvSpPr>
          <p:spPr>
            <a:xfrm rot="10800000">
              <a:off x="3326796" y="47396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25"/>
            <p:cNvSpPr/>
            <p:nvPr/>
          </p:nvSpPr>
          <p:spPr>
            <a:xfrm rot="10800000">
              <a:off x="2179342" y="85557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25"/>
            <p:cNvSpPr/>
            <p:nvPr/>
          </p:nvSpPr>
          <p:spPr>
            <a:xfrm rot="10800000">
              <a:off x="2732943" y="676627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25"/>
            <p:cNvSpPr/>
            <p:nvPr/>
          </p:nvSpPr>
          <p:spPr>
            <a:xfrm rot="10800000">
              <a:off x="1787557" y="68877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25"/>
            <p:cNvSpPr/>
            <p:nvPr/>
          </p:nvSpPr>
          <p:spPr>
            <a:xfrm rot="10800000">
              <a:off x="2816859" y="98741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1"/>
                    <a:pt x="236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25"/>
            <p:cNvSpPr/>
            <p:nvPr/>
          </p:nvSpPr>
          <p:spPr>
            <a:xfrm rot="10800000">
              <a:off x="3042254" y="34676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25"/>
            <p:cNvSpPr/>
            <p:nvPr/>
          </p:nvSpPr>
          <p:spPr>
            <a:xfrm rot="10800000">
              <a:off x="3503917" y="132188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25"/>
            <p:cNvSpPr/>
            <p:nvPr/>
          </p:nvSpPr>
          <p:spPr>
            <a:xfrm rot="10800000">
              <a:off x="3503917" y="71417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25"/>
            <p:cNvSpPr/>
            <p:nvPr/>
          </p:nvSpPr>
          <p:spPr>
            <a:xfrm rot="10800000">
              <a:off x="1526309" y="5493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25"/>
            <p:cNvSpPr/>
            <p:nvPr/>
          </p:nvSpPr>
          <p:spPr>
            <a:xfrm rot="10800000">
              <a:off x="3601907" y="8773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25"/>
            <p:cNvSpPr/>
            <p:nvPr/>
          </p:nvSpPr>
          <p:spPr>
            <a:xfrm rot="10800000">
              <a:off x="1703641" y="16563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25"/>
            <p:cNvSpPr/>
            <p:nvPr/>
          </p:nvSpPr>
          <p:spPr>
            <a:xfrm rot="10800000">
              <a:off x="1964714" y="214152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25"/>
            <p:cNvSpPr/>
            <p:nvPr/>
          </p:nvSpPr>
          <p:spPr>
            <a:xfrm rot="10800000">
              <a:off x="2033113" y="2901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25"/>
            <p:cNvSpPr/>
            <p:nvPr/>
          </p:nvSpPr>
          <p:spPr>
            <a:xfrm rot="10800000">
              <a:off x="1386343" y="14431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25"/>
            <p:cNvSpPr/>
            <p:nvPr/>
          </p:nvSpPr>
          <p:spPr>
            <a:xfrm rot="10800000">
              <a:off x="2300660" y="53053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25"/>
            <p:cNvSpPr/>
            <p:nvPr/>
          </p:nvSpPr>
          <p:spPr>
            <a:xfrm rot="10800000">
              <a:off x="1414456" y="1072283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25"/>
            <p:cNvSpPr/>
            <p:nvPr/>
          </p:nvSpPr>
          <p:spPr>
            <a:xfrm rot="10800000">
              <a:off x="3905167" y="207551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25"/>
            <p:cNvSpPr/>
            <p:nvPr/>
          </p:nvSpPr>
          <p:spPr>
            <a:xfrm rot="10800000">
              <a:off x="3583259" y="25011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25"/>
            <p:cNvSpPr/>
            <p:nvPr/>
          </p:nvSpPr>
          <p:spPr>
            <a:xfrm rot="10800000">
              <a:off x="2695577" y="171293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25"/>
            <p:cNvSpPr/>
            <p:nvPr/>
          </p:nvSpPr>
          <p:spPr>
            <a:xfrm rot="10800000">
              <a:off x="3246011" y="200489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25"/>
            <p:cNvSpPr/>
            <p:nvPr/>
          </p:nvSpPr>
          <p:spPr>
            <a:xfrm rot="10800000">
              <a:off x="2714260" y="126530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25"/>
            <p:cNvSpPr/>
            <p:nvPr/>
          </p:nvSpPr>
          <p:spPr>
            <a:xfrm rot="10800000">
              <a:off x="3217898" y="15927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25"/>
            <p:cNvSpPr/>
            <p:nvPr/>
          </p:nvSpPr>
          <p:spPr>
            <a:xfrm rot="10800000">
              <a:off x="3102913" y="3115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25"/>
            <p:cNvSpPr/>
            <p:nvPr/>
          </p:nvSpPr>
          <p:spPr>
            <a:xfrm rot="10800000">
              <a:off x="3998512" y="94969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25"/>
            <p:cNvSpPr/>
            <p:nvPr/>
          </p:nvSpPr>
          <p:spPr>
            <a:xfrm rot="10800000">
              <a:off x="2816859" y="6887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25"/>
            <p:cNvSpPr/>
            <p:nvPr/>
          </p:nvSpPr>
          <p:spPr>
            <a:xfrm rot="10800000">
              <a:off x="1601006" y="32790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25"/>
            <p:cNvSpPr/>
            <p:nvPr/>
          </p:nvSpPr>
          <p:spPr>
            <a:xfrm rot="10800000">
              <a:off x="3818049" y="71417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25"/>
            <p:cNvSpPr/>
            <p:nvPr/>
          </p:nvSpPr>
          <p:spPr>
            <a:xfrm rot="10800000">
              <a:off x="3345479" y="18906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25"/>
            <p:cNvSpPr/>
            <p:nvPr/>
          </p:nvSpPr>
          <p:spPr>
            <a:xfrm rot="10800000">
              <a:off x="3136374" y="139732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25"/>
            <p:cNvSpPr/>
            <p:nvPr/>
          </p:nvSpPr>
          <p:spPr>
            <a:xfrm rot="10800000">
              <a:off x="3023571" y="177876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25"/>
            <p:cNvSpPr/>
            <p:nvPr/>
          </p:nvSpPr>
          <p:spPr>
            <a:xfrm rot="10800000">
              <a:off x="1824924" y="23942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25"/>
            <p:cNvSpPr/>
            <p:nvPr/>
          </p:nvSpPr>
          <p:spPr>
            <a:xfrm rot="10800000">
              <a:off x="1722289" y="126530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25"/>
            <p:cNvSpPr/>
            <p:nvPr/>
          </p:nvSpPr>
          <p:spPr>
            <a:xfrm rot="10800000">
              <a:off x="1563675" y="194831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25"/>
            <p:cNvSpPr/>
            <p:nvPr/>
          </p:nvSpPr>
          <p:spPr>
            <a:xfrm rot="10800000">
              <a:off x="2123328" y="189191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25"/>
            <p:cNvSpPr/>
            <p:nvPr/>
          </p:nvSpPr>
          <p:spPr>
            <a:xfrm rot="10800000">
              <a:off x="3364162" y="235653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25"/>
            <p:cNvSpPr/>
            <p:nvPr/>
          </p:nvSpPr>
          <p:spPr>
            <a:xfrm rot="10800000">
              <a:off x="3979829" y="2538864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1" y="1067"/>
                    <a:pt x="1057" y="830"/>
                    <a:pt x="1057" y="531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25"/>
            <p:cNvSpPr/>
            <p:nvPr/>
          </p:nvSpPr>
          <p:spPr>
            <a:xfrm rot="10800000">
              <a:off x="3886483" y="17787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25"/>
            <p:cNvSpPr/>
            <p:nvPr/>
          </p:nvSpPr>
          <p:spPr>
            <a:xfrm rot="10800000">
              <a:off x="2449845" y="14537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25"/>
            <p:cNvSpPr/>
            <p:nvPr/>
          </p:nvSpPr>
          <p:spPr>
            <a:xfrm rot="10800000">
              <a:off x="1983362" y="105342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25"/>
            <p:cNvSpPr/>
            <p:nvPr/>
          </p:nvSpPr>
          <p:spPr>
            <a:xfrm rot="10800000">
              <a:off x="3886483" y="-2541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25"/>
            <p:cNvSpPr/>
            <p:nvPr/>
          </p:nvSpPr>
          <p:spPr>
            <a:xfrm rot="10800000">
              <a:off x="1843396" y="147258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25"/>
            <p:cNvSpPr/>
            <p:nvPr/>
          </p:nvSpPr>
          <p:spPr>
            <a:xfrm rot="10800000">
              <a:off x="1507625" y="173161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25"/>
            <p:cNvSpPr/>
            <p:nvPr/>
          </p:nvSpPr>
          <p:spPr>
            <a:xfrm rot="10800000">
              <a:off x="1367660" y="780177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25"/>
            <p:cNvSpPr/>
            <p:nvPr/>
          </p:nvSpPr>
          <p:spPr>
            <a:xfrm rot="10800000">
              <a:off x="2695577" y="39152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25"/>
            <p:cNvSpPr/>
            <p:nvPr/>
          </p:nvSpPr>
          <p:spPr>
            <a:xfrm rot="10800000">
              <a:off x="3155022" y="886119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25"/>
            <p:cNvSpPr/>
            <p:nvPr/>
          </p:nvSpPr>
          <p:spPr>
            <a:xfrm rot="10800000">
              <a:off x="3879446" y="283154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25"/>
            <p:cNvSpPr/>
            <p:nvPr/>
          </p:nvSpPr>
          <p:spPr>
            <a:xfrm rot="10800000">
              <a:off x="1351404" y="2096764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25"/>
            <p:cNvSpPr/>
            <p:nvPr/>
          </p:nvSpPr>
          <p:spPr>
            <a:xfrm rot="10800000">
              <a:off x="3674212" y="1548019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09"/>
                    <a:pt x="1" y="1808"/>
                  </a:cubicBezTo>
                  <a:cubicBezTo>
                    <a:pt x="1" y="2806"/>
                    <a:pt x="800" y="3616"/>
                    <a:pt x="1787" y="3616"/>
                  </a:cubicBezTo>
                  <a:cubicBezTo>
                    <a:pt x="2775" y="3616"/>
                    <a:pt x="3579" y="2806"/>
                    <a:pt x="3579" y="1808"/>
                  </a:cubicBezTo>
                  <a:cubicBezTo>
                    <a:pt x="3579" y="809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25"/>
            <p:cNvSpPr/>
            <p:nvPr/>
          </p:nvSpPr>
          <p:spPr>
            <a:xfrm rot="10800000">
              <a:off x="2452272" y="162997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25"/>
            <p:cNvSpPr/>
            <p:nvPr/>
          </p:nvSpPr>
          <p:spPr>
            <a:xfrm rot="10800000">
              <a:off x="2545442" y="222399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8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25"/>
            <p:cNvSpPr/>
            <p:nvPr/>
          </p:nvSpPr>
          <p:spPr>
            <a:xfrm rot="10800000">
              <a:off x="3143376" y="122758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25"/>
            <p:cNvSpPr/>
            <p:nvPr/>
          </p:nvSpPr>
          <p:spPr>
            <a:xfrm rot="10800000">
              <a:off x="3699932" y="122758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25"/>
            <p:cNvSpPr/>
            <p:nvPr/>
          </p:nvSpPr>
          <p:spPr>
            <a:xfrm rot="10800000">
              <a:off x="2198026" y="10659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25"/>
            <p:cNvSpPr/>
            <p:nvPr/>
          </p:nvSpPr>
          <p:spPr>
            <a:xfrm rot="10800000">
              <a:off x="3681249" y="32790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25"/>
            <p:cNvSpPr/>
            <p:nvPr/>
          </p:nvSpPr>
          <p:spPr>
            <a:xfrm rot="10800000">
              <a:off x="1946207" y="171293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25"/>
            <p:cNvSpPr/>
            <p:nvPr/>
          </p:nvSpPr>
          <p:spPr>
            <a:xfrm rot="10800000">
              <a:off x="2281977" y="216741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25"/>
            <p:cNvSpPr/>
            <p:nvPr/>
          </p:nvSpPr>
          <p:spPr>
            <a:xfrm rot="10800000">
              <a:off x="1684958" y="21862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25"/>
            <p:cNvSpPr/>
            <p:nvPr/>
          </p:nvSpPr>
          <p:spPr>
            <a:xfrm rot="10800000">
              <a:off x="2160694" y="23753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25"/>
            <p:cNvSpPr/>
            <p:nvPr/>
          </p:nvSpPr>
          <p:spPr>
            <a:xfrm rot="10800000">
              <a:off x="1367660" y="15103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25"/>
            <p:cNvSpPr/>
            <p:nvPr/>
          </p:nvSpPr>
          <p:spPr>
            <a:xfrm rot="10800000">
              <a:off x="2891381" y="207551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25"/>
            <p:cNvSpPr/>
            <p:nvPr/>
          </p:nvSpPr>
          <p:spPr>
            <a:xfrm rot="10800000">
              <a:off x="3042254" y="252000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25"/>
            <p:cNvSpPr/>
            <p:nvPr/>
          </p:nvSpPr>
          <p:spPr>
            <a:xfrm rot="10800000">
              <a:off x="3583259" y="20566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25"/>
            <p:cNvSpPr/>
            <p:nvPr/>
          </p:nvSpPr>
          <p:spPr>
            <a:xfrm rot="10800000">
              <a:off x="1722289" y="799036"/>
              <a:ext cx="37226" cy="37718"/>
            </a:xfrm>
            <a:custGeom>
              <a:avLst/>
              <a:gdLst/>
              <a:ahLst/>
              <a:cxnLst/>
              <a:rect l="l" t="t" r="r" b="b"/>
              <a:pathLst>
                <a:path w="1058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25"/>
            <p:cNvSpPr/>
            <p:nvPr/>
          </p:nvSpPr>
          <p:spPr>
            <a:xfrm rot="10800000">
              <a:off x="1414456" y="23942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25"/>
            <p:cNvSpPr/>
            <p:nvPr/>
          </p:nvSpPr>
          <p:spPr>
            <a:xfrm rot="10800000">
              <a:off x="1526309" y="-44102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25"/>
            <p:cNvSpPr/>
            <p:nvPr/>
          </p:nvSpPr>
          <p:spPr>
            <a:xfrm rot="10800000">
              <a:off x="2533796" y="63890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25"/>
            <p:cNvSpPr/>
            <p:nvPr/>
          </p:nvSpPr>
          <p:spPr>
            <a:xfrm rot="10800000">
              <a:off x="2384576" y="122758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25"/>
            <p:cNvSpPr/>
            <p:nvPr/>
          </p:nvSpPr>
          <p:spPr>
            <a:xfrm rot="10800000">
              <a:off x="2403260" y="169407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25"/>
            <p:cNvSpPr/>
            <p:nvPr/>
          </p:nvSpPr>
          <p:spPr>
            <a:xfrm rot="10800000">
              <a:off x="2652686" y="1929636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25"/>
            <p:cNvSpPr/>
            <p:nvPr/>
          </p:nvSpPr>
          <p:spPr>
            <a:xfrm rot="10800000">
              <a:off x="1601006" y="103456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25"/>
            <p:cNvSpPr/>
            <p:nvPr/>
          </p:nvSpPr>
          <p:spPr>
            <a:xfrm rot="10800000">
              <a:off x="3199215" y="65776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25"/>
            <p:cNvSpPr/>
            <p:nvPr/>
          </p:nvSpPr>
          <p:spPr>
            <a:xfrm rot="10800000">
              <a:off x="1862079" y="47396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25"/>
            <p:cNvSpPr/>
            <p:nvPr/>
          </p:nvSpPr>
          <p:spPr>
            <a:xfrm rot="10800000">
              <a:off x="2515113" y="98741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25"/>
            <p:cNvSpPr/>
            <p:nvPr/>
          </p:nvSpPr>
          <p:spPr>
            <a:xfrm rot="10800000">
              <a:off x="3886483" y="126530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25"/>
            <p:cNvSpPr/>
            <p:nvPr/>
          </p:nvSpPr>
          <p:spPr>
            <a:xfrm rot="10800000">
              <a:off x="2854015" y="237539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25"/>
            <p:cNvSpPr/>
            <p:nvPr/>
          </p:nvSpPr>
          <p:spPr>
            <a:xfrm rot="10800000">
              <a:off x="1983362" y="69531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25"/>
            <p:cNvSpPr/>
            <p:nvPr/>
          </p:nvSpPr>
          <p:spPr>
            <a:xfrm rot="10800000">
              <a:off x="2891381" y="799036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25"/>
            <p:cNvSpPr/>
            <p:nvPr/>
          </p:nvSpPr>
          <p:spPr>
            <a:xfrm rot="10800000">
              <a:off x="3699932" y="96855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25"/>
            <p:cNvSpPr/>
            <p:nvPr/>
          </p:nvSpPr>
          <p:spPr>
            <a:xfrm rot="10800000">
              <a:off x="3466761" y="154801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25"/>
            <p:cNvSpPr/>
            <p:nvPr/>
          </p:nvSpPr>
          <p:spPr>
            <a:xfrm rot="10800000">
              <a:off x="3998512" y="15291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25"/>
            <p:cNvSpPr/>
            <p:nvPr/>
          </p:nvSpPr>
          <p:spPr>
            <a:xfrm rot="10800000">
              <a:off x="2300660" y="19860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25"/>
            <p:cNvSpPr/>
            <p:nvPr/>
          </p:nvSpPr>
          <p:spPr>
            <a:xfrm rot="10800000">
              <a:off x="2072134" y="2538864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25"/>
            <p:cNvSpPr/>
            <p:nvPr/>
          </p:nvSpPr>
          <p:spPr>
            <a:xfrm rot="10800000">
              <a:off x="2571162" y="241311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25"/>
            <p:cNvSpPr/>
            <p:nvPr/>
          </p:nvSpPr>
          <p:spPr>
            <a:xfrm rot="10800000">
              <a:off x="3255264" y="25011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25"/>
            <p:cNvSpPr/>
            <p:nvPr/>
          </p:nvSpPr>
          <p:spPr>
            <a:xfrm rot="10800000">
              <a:off x="2939655" y="154801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25"/>
            <p:cNvSpPr/>
            <p:nvPr/>
          </p:nvSpPr>
          <p:spPr>
            <a:xfrm rot="10800000">
              <a:off x="4586102" y="2895323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25"/>
            <p:cNvSpPr/>
            <p:nvPr/>
          </p:nvSpPr>
          <p:spPr>
            <a:xfrm rot="10800000">
              <a:off x="4324853" y="33756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25"/>
            <p:cNvSpPr/>
            <p:nvPr/>
          </p:nvSpPr>
          <p:spPr>
            <a:xfrm rot="10800000">
              <a:off x="4185063" y="2970584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25"/>
            <p:cNvSpPr/>
            <p:nvPr/>
          </p:nvSpPr>
          <p:spPr>
            <a:xfrm rot="10800000">
              <a:off x="4213000" y="389855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25"/>
            <p:cNvSpPr/>
            <p:nvPr/>
          </p:nvSpPr>
          <p:spPr>
            <a:xfrm rot="10800000">
              <a:off x="4399551" y="315435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25"/>
            <p:cNvSpPr/>
            <p:nvPr/>
          </p:nvSpPr>
          <p:spPr>
            <a:xfrm rot="10800000">
              <a:off x="4166415" y="4336747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26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25"/>
            <p:cNvSpPr/>
            <p:nvPr/>
          </p:nvSpPr>
          <p:spPr>
            <a:xfrm rot="10800000">
              <a:off x="4324853" y="27821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25"/>
            <p:cNvSpPr/>
            <p:nvPr/>
          </p:nvSpPr>
          <p:spPr>
            <a:xfrm rot="10800000">
              <a:off x="4698166" y="265497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25"/>
            <p:cNvSpPr/>
            <p:nvPr/>
          </p:nvSpPr>
          <p:spPr>
            <a:xfrm rot="10800000">
              <a:off x="4660800" y="330023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25"/>
            <p:cNvSpPr/>
            <p:nvPr/>
          </p:nvSpPr>
          <p:spPr>
            <a:xfrm rot="10800000">
              <a:off x="4129049" y="265497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25"/>
            <p:cNvSpPr/>
            <p:nvPr/>
          </p:nvSpPr>
          <p:spPr>
            <a:xfrm rot="10800000">
              <a:off x="5248389" y="19671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25"/>
            <p:cNvSpPr/>
            <p:nvPr/>
          </p:nvSpPr>
          <p:spPr>
            <a:xfrm rot="10800000">
              <a:off x="4558200" y="200489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25"/>
            <p:cNvSpPr/>
            <p:nvPr/>
          </p:nvSpPr>
          <p:spPr>
            <a:xfrm rot="10800000">
              <a:off x="4380868" y="25200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25"/>
            <p:cNvSpPr/>
            <p:nvPr/>
          </p:nvSpPr>
          <p:spPr>
            <a:xfrm rot="10800000">
              <a:off x="4940556" y="152916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25"/>
            <p:cNvSpPr/>
            <p:nvPr/>
          </p:nvSpPr>
          <p:spPr>
            <a:xfrm rot="10800000">
              <a:off x="6125340" y="47396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25"/>
            <p:cNvSpPr/>
            <p:nvPr/>
          </p:nvSpPr>
          <p:spPr>
            <a:xfrm rot="10800000">
              <a:off x="4977887" y="85557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25"/>
            <p:cNvSpPr/>
            <p:nvPr/>
          </p:nvSpPr>
          <p:spPr>
            <a:xfrm rot="10800000">
              <a:off x="5531452" y="676627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25"/>
            <p:cNvSpPr/>
            <p:nvPr/>
          </p:nvSpPr>
          <p:spPr>
            <a:xfrm rot="10800000">
              <a:off x="4586102" y="688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25"/>
            <p:cNvSpPr/>
            <p:nvPr/>
          </p:nvSpPr>
          <p:spPr>
            <a:xfrm rot="10800000">
              <a:off x="5615404" y="98741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25"/>
            <p:cNvSpPr/>
            <p:nvPr/>
          </p:nvSpPr>
          <p:spPr>
            <a:xfrm rot="10800000">
              <a:off x="5840799" y="34676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25"/>
            <p:cNvSpPr/>
            <p:nvPr/>
          </p:nvSpPr>
          <p:spPr>
            <a:xfrm rot="10800000">
              <a:off x="6302672" y="132188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25"/>
            <p:cNvSpPr/>
            <p:nvPr/>
          </p:nvSpPr>
          <p:spPr>
            <a:xfrm rot="10800000">
              <a:off x="6302672" y="71417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25"/>
            <p:cNvSpPr/>
            <p:nvPr/>
          </p:nvSpPr>
          <p:spPr>
            <a:xfrm rot="10800000">
              <a:off x="4324853" y="5493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25"/>
            <p:cNvSpPr/>
            <p:nvPr/>
          </p:nvSpPr>
          <p:spPr>
            <a:xfrm rot="10800000">
              <a:off x="6400452" y="8773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25"/>
            <p:cNvSpPr/>
            <p:nvPr/>
          </p:nvSpPr>
          <p:spPr>
            <a:xfrm rot="10800000">
              <a:off x="4502186" y="16563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25"/>
            <p:cNvSpPr/>
            <p:nvPr/>
          </p:nvSpPr>
          <p:spPr>
            <a:xfrm rot="10800000">
              <a:off x="4763434" y="214152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25"/>
            <p:cNvSpPr/>
            <p:nvPr/>
          </p:nvSpPr>
          <p:spPr>
            <a:xfrm rot="10800000">
              <a:off x="4831834" y="2901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25"/>
            <p:cNvSpPr/>
            <p:nvPr/>
          </p:nvSpPr>
          <p:spPr>
            <a:xfrm rot="10800000">
              <a:off x="4185063" y="144314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25"/>
            <p:cNvSpPr/>
            <p:nvPr/>
          </p:nvSpPr>
          <p:spPr>
            <a:xfrm rot="10800000">
              <a:off x="5099205" y="53053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25"/>
            <p:cNvSpPr/>
            <p:nvPr/>
          </p:nvSpPr>
          <p:spPr>
            <a:xfrm rot="10800000">
              <a:off x="4213000" y="107228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25"/>
            <p:cNvSpPr/>
            <p:nvPr/>
          </p:nvSpPr>
          <p:spPr>
            <a:xfrm rot="10800000">
              <a:off x="5494121" y="171293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25"/>
            <p:cNvSpPr/>
            <p:nvPr/>
          </p:nvSpPr>
          <p:spPr>
            <a:xfrm rot="10800000">
              <a:off x="5512804" y="126530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25"/>
            <p:cNvSpPr/>
            <p:nvPr/>
          </p:nvSpPr>
          <p:spPr>
            <a:xfrm rot="10800000">
              <a:off x="6016618" y="15927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6" y="1"/>
                    <a:pt x="0" y="243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25"/>
            <p:cNvSpPr/>
            <p:nvPr/>
          </p:nvSpPr>
          <p:spPr>
            <a:xfrm rot="10800000">
              <a:off x="5901423" y="311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25"/>
            <p:cNvSpPr/>
            <p:nvPr/>
          </p:nvSpPr>
          <p:spPr>
            <a:xfrm rot="10800000">
              <a:off x="6797057" y="9496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25"/>
            <p:cNvSpPr/>
            <p:nvPr/>
          </p:nvSpPr>
          <p:spPr>
            <a:xfrm rot="10800000">
              <a:off x="5615404" y="688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25"/>
            <p:cNvSpPr/>
            <p:nvPr/>
          </p:nvSpPr>
          <p:spPr>
            <a:xfrm rot="10800000">
              <a:off x="4399551" y="32790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25"/>
            <p:cNvSpPr/>
            <p:nvPr/>
          </p:nvSpPr>
          <p:spPr>
            <a:xfrm rot="10800000">
              <a:off x="6616593" y="71417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25"/>
            <p:cNvSpPr/>
            <p:nvPr/>
          </p:nvSpPr>
          <p:spPr>
            <a:xfrm rot="10800000">
              <a:off x="6144023" y="18906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25"/>
            <p:cNvSpPr/>
            <p:nvPr/>
          </p:nvSpPr>
          <p:spPr>
            <a:xfrm rot="10800000">
              <a:off x="5934919" y="139732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25"/>
            <p:cNvSpPr/>
            <p:nvPr/>
          </p:nvSpPr>
          <p:spPr>
            <a:xfrm rot="10800000">
              <a:off x="5822116" y="177876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25"/>
            <p:cNvSpPr/>
            <p:nvPr/>
          </p:nvSpPr>
          <p:spPr>
            <a:xfrm rot="10800000">
              <a:off x="4623468" y="23942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25"/>
            <p:cNvSpPr/>
            <p:nvPr/>
          </p:nvSpPr>
          <p:spPr>
            <a:xfrm rot="10800000">
              <a:off x="4520834" y="126530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25"/>
            <p:cNvSpPr/>
            <p:nvPr/>
          </p:nvSpPr>
          <p:spPr>
            <a:xfrm rot="10800000">
              <a:off x="4362220" y="194831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25"/>
            <p:cNvSpPr/>
            <p:nvPr/>
          </p:nvSpPr>
          <p:spPr>
            <a:xfrm rot="10800000">
              <a:off x="4921872" y="189191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25"/>
            <p:cNvSpPr/>
            <p:nvPr/>
          </p:nvSpPr>
          <p:spPr>
            <a:xfrm rot="10800000">
              <a:off x="5248389" y="14537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25"/>
            <p:cNvSpPr/>
            <p:nvPr/>
          </p:nvSpPr>
          <p:spPr>
            <a:xfrm rot="10800000">
              <a:off x="4782082" y="1053424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25"/>
            <p:cNvSpPr/>
            <p:nvPr/>
          </p:nvSpPr>
          <p:spPr>
            <a:xfrm rot="10800000">
              <a:off x="6685028" y="-2541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25"/>
            <p:cNvSpPr/>
            <p:nvPr/>
          </p:nvSpPr>
          <p:spPr>
            <a:xfrm rot="10800000">
              <a:off x="4642116" y="147258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25"/>
            <p:cNvSpPr/>
            <p:nvPr/>
          </p:nvSpPr>
          <p:spPr>
            <a:xfrm rot="10800000">
              <a:off x="4306381" y="173161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25"/>
            <p:cNvSpPr/>
            <p:nvPr/>
          </p:nvSpPr>
          <p:spPr>
            <a:xfrm rot="10800000">
              <a:off x="4166415" y="780177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25"/>
            <p:cNvSpPr/>
            <p:nvPr/>
          </p:nvSpPr>
          <p:spPr>
            <a:xfrm rot="10800000">
              <a:off x="5494121" y="39152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25"/>
            <p:cNvSpPr/>
            <p:nvPr/>
          </p:nvSpPr>
          <p:spPr>
            <a:xfrm rot="10800000">
              <a:off x="5953567" y="886119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25"/>
            <p:cNvSpPr/>
            <p:nvPr/>
          </p:nvSpPr>
          <p:spPr>
            <a:xfrm rot="10800000">
              <a:off x="6677991" y="283154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25"/>
            <p:cNvSpPr/>
            <p:nvPr/>
          </p:nvSpPr>
          <p:spPr>
            <a:xfrm rot="10800000">
              <a:off x="4149949" y="2096764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25"/>
            <p:cNvSpPr/>
            <p:nvPr/>
          </p:nvSpPr>
          <p:spPr>
            <a:xfrm rot="10800000">
              <a:off x="4896363" y="122058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25"/>
            <p:cNvSpPr/>
            <p:nvPr/>
          </p:nvSpPr>
          <p:spPr>
            <a:xfrm rot="10800000">
              <a:off x="5250817" y="162997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25"/>
            <p:cNvSpPr/>
            <p:nvPr/>
          </p:nvSpPr>
          <p:spPr>
            <a:xfrm rot="10800000">
              <a:off x="5941921" y="122758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25"/>
            <p:cNvSpPr/>
            <p:nvPr/>
          </p:nvSpPr>
          <p:spPr>
            <a:xfrm rot="10800000">
              <a:off x="6498442" y="122758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25"/>
            <p:cNvSpPr/>
            <p:nvPr/>
          </p:nvSpPr>
          <p:spPr>
            <a:xfrm rot="10800000">
              <a:off x="4996570" y="10659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25"/>
            <p:cNvSpPr/>
            <p:nvPr/>
          </p:nvSpPr>
          <p:spPr>
            <a:xfrm rot="10800000">
              <a:off x="6479794" y="32790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25"/>
            <p:cNvSpPr/>
            <p:nvPr/>
          </p:nvSpPr>
          <p:spPr>
            <a:xfrm rot="10800000">
              <a:off x="4744751" y="171293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25"/>
            <p:cNvSpPr/>
            <p:nvPr/>
          </p:nvSpPr>
          <p:spPr>
            <a:xfrm rot="10800000">
              <a:off x="5080521" y="216741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25"/>
            <p:cNvSpPr/>
            <p:nvPr/>
          </p:nvSpPr>
          <p:spPr>
            <a:xfrm rot="10800000">
              <a:off x="4483502" y="21862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25"/>
            <p:cNvSpPr/>
            <p:nvPr/>
          </p:nvSpPr>
          <p:spPr>
            <a:xfrm rot="10800000">
              <a:off x="4959239" y="23753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25"/>
            <p:cNvSpPr/>
            <p:nvPr/>
          </p:nvSpPr>
          <p:spPr>
            <a:xfrm rot="10800000">
              <a:off x="4166415" y="151030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25"/>
            <p:cNvSpPr/>
            <p:nvPr/>
          </p:nvSpPr>
          <p:spPr>
            <a:xfrm rot="10800000">
              <a:off x="5690102" y="207551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25"/>
            <p:cNvSpPr/>
            <p:nvPr/>
          </p:nvSpPr>
          <p:spPr>
            <a:xfrm rot="10800000">
              <a:off x="4520834" y="7990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25"/>
            <p:cNvSpPr/>
            <p:nvPr/>
          </p:nvSpPr>
          <p:spPr>
            <a:xfrm rot="10800000">
              <a:off x="4213000" y="23942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25"/>
            <p:cNvSpPr/>
            <p:nvPr/>
          </p:nvSpPr>
          <p:spPr>
            <a:xfrm rot="10800000">
              <a:off x="4324853" y="-44102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25"/>
            <p:cNvSpPr/>
            <p:nvPr/>
          </p:nvSpPr>
          <p:spPr>
            <a:xfrm rot="10800000">
              <a:off x="5332516" y="63890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25"/>
            <p:cNvSpPr/>
            <p:nvPr/>
          </p:nvSpPr>
          <p:spPr>
            <a:xfrm rot="10800000">
              <a:off x="5183121" y="122758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25"/>
            <p:cNvSpPr/>
            <p:nvPr/>
          </p:nvSpPr>
          <p:spPr>
            <a:xfrm rot="10800000">
              <a:off x="5201804" y="169407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25"/>
            <p:cNvSpPr/>
            <p:nvPr/>
          </p:nvSpPr>
          <p:spPr>
            <a:xfrm rot="10800000">
              <a:off x="5451407" y="192963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68"/>
                    <a:pt x="532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25"/>
            <p:cNvSpPr/>
            <p:nvPr/>
          </p:nvSpPr>
          <p:spPr>
            <a:xfrm rot="10800000">
              <a:off x="4399551" y="103456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25"/>
            <p:cNvSpPr/>
            <p:nvPr/>
          </p:nvSpPr>
          <p:spPr>
            <a:xfrm rot="10800000">
              <a:off x="5997970" y="65776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2" y="1068"/>
                  </a:cubicBezTo>
                  <a:cubicBezTo>
                    <a:pt x="821" y="1068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25"/>
            <p:cNvSpPr/>
            <p:nvPr/>
          </p:nvSpPr>
          <p:spPr>
            <a:xfrm rot="10800000">
              <a:off x="4660800" y="47396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25"/>
            <p:cNvSpPr/>
            <p:nvPr/>
          </p:nvSpPr>
          <p:spPr>
            <a:xfrm rot="10800000">
              <a:off x="5313833" y="987417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25"/>
            <p:cNvSpPr/>
            <p:nvPr/>
          </p:nvSpPr>
          <p:spPr>
            <a:xfrm rot="10800000">
              <a:off x="6685028" y="126530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25"/>
            <p:cNvSpPr/>
            <p:nvPr/>
          </p:nvSpPr>
          <p:spPr>
            <a:xfrm rot="10800000">
              <a:off x="4782082" y="69531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25"/>
            <p:cNvSpPr/>
            <p:nvPr/>
          </p:nvSpPr>
          <p:spPr>
            <a:xfrm rot="10800000">
              <a:off x="5690102" y="799036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25"/>
            <p:cNvSpPr/>
            <p:nvPr/>
          </p:nvSpPr>
          <p:spPr>
            <a:xfrm rot="10800000">
              <a:off x="6498442" y="96855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25"/>
            <p:cNvSpPr/>
            <p:nvPr/>
          </p:nvSpPr>
          <p:spPr>
            <a:xfrm rot="10800000">
              <a:off x="6797057" y="15291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25"/>
            <p:cNvSpPr/>
            <p:nvPr/>
          </p:nvSpPr>
          <p:spPr>
            <a:xfrm rot="10800000">
              <a:off x="5099205" y="19860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25"/>
            <p:cNvSpPr/>
            <p:nvPr/>
          </p:nvSpPr>
          <p:spPr>
            <a:xfrm rot="10800000">
              <a:off x="5738164" y="154801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25"/>
            <p:cNvSpPr/>
            <p:nvPr/>
          </p:nvSpPr>
          <p:spPr>
            <a:xfrm rot="10800000">
              <a:off x="7776607" y="855578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25"/>
            <p:cNvSpPr/>
            <p:nvPr/>
          </p:nvSpPr>
          <p:spPr>
            <a:xfrm rot="10800000">
              <a:off x="8329997" y="676627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25"/>
            <p:cNvSpPr/>
            <p:nvPr/>
          </p:nvSpPr>
          <p:spPr>
            <a:xfrm rot="10800000">
              <a:off x="7384646" y="688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25"/>
            <p:cNvSpPr/>
            <p:nvPr/>
          </p:nvSpPr>
          <p:spPr>
            <a:xfrm rot="10800000">
              <a:off x="8413948" y="98741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25"/>
            <p:cNvSpPr/>
            <p:nvPr/>
          </p:nvSpPr>
          <p:spPr>
            <a:xfrm rot="10800000">
              <a:off x="7123574" y="5493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25"/>
            <p:cNvSpPr/>
            <p:nvPr/>
          </p:nvSpPr>
          <p:spPr>
            <a:xfrm rot="10800000">
              <a:off x="7630378" y="2901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25"/>
            <p:cNvSpPr/>
            <p:nvPr/>
          </p:nvSpPr>
          <p:spPr>
            <a:xfrm rot="10800000">
              <a:off x="6983608" y="14431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25"/>
            <p:cNvSpPr/>
            <p:nvPr/>
          </p:nvSpPr>
          <p:spPr>
            <a:xfrm rot="10800000">
              <a:off x="7897714" y="53053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25"/>
            <p:cNvSpPr/>
            <p:nvPr/>
          </p:nvSpPr>
          <p:spPr>
            <a:xfrm rot="10800000">
              <a:off x="7011545" y="107228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25"/>
            <p:cNvSpPr/>
            <p:nvPr/>
          </p:nvSpPr>
          <p:spPr>
            <a:xfrm rot="10800000">
              <a:off x="8413948" y="688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25"/>
            <p:cNvSpPr/>
            <p:nvPr/>
          </p:nvSpPr>
          <p:spPr>
            <a:xfrm rot="10800000">
              <a:off x="7198096" y="32790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25"/>
            <p:cNvSpPr/>
            <p:nvPr/>
          </p:nvSpPr>
          <p:spPr>
            <a:xfrm rot="10800000">
              <a:off x="7319378" y="126530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25"/>
            <p:cNvSpPr/>
            <p:nvPr/>
          </p:nvSpPr>
          <p:spPr>
            <a:xfrm rot="10800000">
              <a:off x="7580627" y="105342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25"/>
            <p:cNvSpPr/>
            <p:nvPr/>
          </p:nvSpPr>
          <p:spPr>
            <a:xfrm rot="10800000">
              <a:off x="6964960" y="780177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25"/>
            <p:cNvSpPr/>
            <p:nvPr/>
          </p:nvSpPr>
          <p:spPr>
            <a:xfrm rot="10800000">
              <a:off x="8292666" y="39152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25"/>
            <p:cNvSpPr/>
            <p:nvPr/>
          </p:nvSpPr>
          <p:spPr>
            <a:xfrm rot="10800000">
              <a:off x="8049326" y="162997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25"/>
            <p:cNvSpPr/>
            <p:nvPr/>
          </p:nvSpPr>
          <p:spPr>
            <a:xfrm rot="10800000">
              <a:off x="7795115" y="10659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25"/>
            <p:cNvSpPr/>
            <p:nvPr/>
          </p:nvSpPr>
          <p:spPr>
            <a:xfrm rot="10800000">
              <a:off x="6964960" y="15103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25"/>
            <p:cNvSpPr/>
            <p:nvPr/>
          </p:nvSpPr>
          <p:spPr>
            <a:xfrm rot="10800000">
              <a:off x="7319378" y="7990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25"/>
            <p:cNvSpPr/>
            <p:nvPr/>
          </p:nvSpPr>
          <p:spPr>
            <a:xfrm rot="10800000">
              <a:off x="7123574" y="-44102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25"/>
            <p:cNvSpPr/>
            <p:nvPr/>
          </p:nvSpPr>
          <p:spPr>
            <a:xfrm rot="10800000">
              <a:off x="8131061" y="63890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25"/>
            <p:cNvSpPr/>
            <p:nvPr/>
          </p:nvSpPr>
          <p:spPr>
            <a:xfrm rot="10800000">
              <a:off x="7981841" y="122758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25"/>
            <p:cNvSpPr/>
            <p:nvPr/>
          </p:nvSpPr>
          <p:spPr>
            <a:xfrm rot="10800000">
              <a:off x="7198096" y="10345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25"/>
            <p:cNvSpPr/>
            <p:nvPr/>
          </p:nvSpPr>
          <p:spPr>
            <a:xfrm rot="10800000">
              <a:off x="7459344" y="47396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25"/>
            <p:cNvSpPr/>
            <p:nvPr/>
          </p:nvSpPr>
          <p:spPr>
            <a:xfrm rot="10800000">
              <a:off x="8112378" y="98741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25"/>
            <p:cNvSpPr/>
            <p:nvPr/>
          </p:nvSpPr>
          <p:spPr>
            <a:xfrm rot="10800000">
              <a:off x="7580627" y="69531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 2">
  <p:cSld name="CUSTOM_10_1">
    <p:spTree>
      <p:nvGrpSpPr>
        <p:cNvPr id="1" name="Shape 6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5" name="Google Shape;6655;p26"/>
          <p:cNvSpPr txBox="1">
            <a:spLocks noGrp="1"/>
          </p:cNvSpPr>
          <p:nvPr>
            <p:ph type="subTitle" idx="1"/>
          </p:nvPr>
        </p:nvSpPr>
        <p:spPr>
          <a:xfrm flipH="1">
            <a:off x="575500" y="1584400"/>
            <a:ext cx="2113764" cy="11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656" name="Google Shape;6656;p26"/>
          <p:cNvSpPr txBox="1">
            <a:spLocks noGrp="1"/>
          </p:cNvSpPr>
          <p:nvPr>
            <p:ph type="title"/>
          </p:nvPr>
        </p:nvSpPr>
        <p:spPr>
          <a:xfrm>
            <a:off x="575500" y="540000"/>
            <a:ext cx="2255720" cy="9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grpSp>
        <p:nvGrpSpPr>
          <p:cNvPr id="6657" name="Google Shape;6657;p26"/>
          <p:cNvGrpSpPr/>
          <p:nvPr/>
        </p:nvGrpSpPr>
        <p:grpSpPr>
          <a:xfrm>
            <a:off x="14499" y="-44102"/>
            <a:ext cx="7290023" cy="5221595"/>
            <a:chOff x="18139" y="-44102"/>
            <a:chExt cx="9120445" cy="5221595"/>
          </a:xfrm>
        </p:grpSpPr>
        <p:sp>
          <p:nvSpPr>
            <p:cNvPr id="6658" name="Google Shape;6658;p26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26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26"/>
            <p:cNvSpPr/>
            <p:nvPr/>
          </p:nvSpPr>
          <p:spPr>
            <a:xfrm>
              <a:off x="859124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26"/>
            <p:cNvSpPr/>
            <p:nvPr/>
          </p:nvSpPr>
          <p:spPr>
            <a:xfrm>
              <a:off x="8273982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26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26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26"/>
            <p:cNvSpPr/>
            <p:nvPr/>
          </p:nvSpPr>
          <p:spPr>
            <a:xfrm>
              <a:off x="8413948" y="94748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26"/>
            <p:cNvSpPr/>
            <p:nvPr/>
          </p:nvSpPr>
          <p:spPr>
            <a:xfrm>
              <a:off x="8413948" y="15550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26"/>
            <p:cNvSpPr/>
            <p:nvPr/>
          </p:nvSpPr>
          <p:spPr>
            <a:xfrm>
              <a:off x="8315958" y="21816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26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26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26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26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26"/>
            <p:cNvSpPr/>
            <p:nvPr/>
          </p:nvSpPr>
          <p:spPr>
            <a:xfrm>
              <a:off x="7919529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26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26"/>
            <p:cNvSpPr/>
            <p:nvPr/>
          </p:nvSpPr>
          <p:spPr>
            <a:xfrm>
              <a:off x="8099993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26"/>
            <p:cNvSpPr/>
            <p:nvPr/>
          </p:nvSpPr>
          <p:spPr>
            <a:xfrm>
              <a:off x="857259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26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26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26"/>
            <p:cNvSpPr/>
            <p:nvPr/>
          </p:nvSpPr>
          <p:spPr>
            <a:xfrm>
              <a:off x="8031593" y="4904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26"/>
            <p:cNvSpPr/>
            <p:nvPr/>
          </p:nvSpPr>
          <p:spPr>
            <a:xfrm>
              <a:off x="8031593" y="229461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26"/>
            <p:cNvSpPr/>
            <p:nvPr/>
          </p:nvSpPr>
          <p:spPr>
            <a:xfrm>
              <a:off x="867445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26"/>
            <p:cNvSpPr/>
            <p:nvPr/>
          </p:nvSpPr>
          <p:spPr>
            <a:xfrm>
              <a:off x="7949858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26"/>
            <p:cNvSpPr/>
            <p:nvPr/>
          </p:nvSpPr>
          <p:spPr>
            <a:xfrm>
              <a:off x="8155092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26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26"/>
            <p:cNvSpPr/>
            <p:nvPr/>
          </p:nvSpPr>
          <p:spPr>
            <a:xfrm>
              <a:off x="8218144" y="104160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26"/>
            <p:cNvSpPr/>
            <p:nvPr/>
          </p:nvSpPr>
          <p:spPr>
            <a:xfrm>
              <a:off x="8236827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26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26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26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26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26"/>
            <p:cNvSpPr/>
            <p:nvPr/>
          </p:nvSpPr>
          <p:spPr>
            <a:xfrm>
              <a:off x="8553914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26"/>
            <p:cNvSpPr/>
            <p:nvPr/>
          </p:nvSpPr>
          <p:spPr>
            <a:xfrm>
              <a:off x="8031593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26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26"/>
            <p:cNvSpPr/>
            <p:nvPr/>
          </p:nvSpPr>
          <p:spPr>
            <a:xfrm>
              <a:off x="8218144" y="130080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26"/>
            <p:cNvSpPr/>
            <p:nvPr/>
          </p:nvSpPr>
          <p:spPr>
            <a:xfrm>
              <a:off x="845131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26"/>
            <p:cNvSpPr/>
            <p:nvPr/>
          </p:nvSpPr>
          <p:spPr>
            <a:xfrm>
              <a:off x="7919529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26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26"/>
            <p:cNvSpPr/>
            <p:nvPr/>
          </p:nvSpPr>
          <p:spPr>
            <a:xfrm>
              <a:off x="8118500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26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26"/>
            <p:cNvSpPr/>
            <p:nvPr/>
          </p:nvSpPr>
          <p:spPr>
            <a:xfrm>
              <a:off x="846996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26"/>
            <p:cNvSpPr/>
            <p:nvPr/>
          </p:nvSpPr>
          <p:spPr>
            <a:xfrm>
              <a:off x="859124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26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26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26"/>
            <p:cNvSpPr/>
            <p:nvPr/>
          </p:nvSpPr>
          <p:spPr>
            <a:xfrm>
              <a:off x="8413948" y="377375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26"/>
            <p:cNvSpPr/>
            <p:nvPr/>
          </p:nvSpPr>
          <p:spPr>
            <a:xfrm>
              <a:off x="8413948" y="438146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26"/>
            <p:cNvSpPr/>
            <p:nvPr/>
          </p:nvSpPr>
          <p:spPr>
            <a:xfrm>
              <a:off x="8315958" y="50079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26"/>
            <p:cNvSpPr/>
            <p:nvPr/>
          </p:nvSpPr>
          <p:spPr>
            <a:xfrm>
              <a:off x="801291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26"/>
            <p:cNvSpPr/>
            <p:nvPr/>
          </p:nvSpPr>
          <p:spPr>
            <a:xfrm>
              <a:off x="833464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26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26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26"/>
            <p:cNvSpPr/>
            <p:nvPr/>
          </p:nvSpPr>
          <p:spPr>
            <a:xfrm>
              <a:off x="8815163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26"/>
            <p:cNvSpPr/>
            <p:nvPr/>
          </p:nvSpPr>
          <p:spPr>
            <a:xfrm>
              <a:off x="7919529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26"/>
            <p:cNvSpPr/>
            <p:nvPr/>
          </p:nvSpPr>
          <p:spPr>
            <a:xfrm>
              <a:off x="910118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26"/>
            <p:cNvSpPr/>
            <p:nvPr/>
          </p:nvSpPr>
          <p:spPr>
            <a:xfrm>
              <a:off x="8099993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26"/>
            <p:cNvSpPr/>
            <p:nvPr/>
          </p:nvSpPr>
          <p:spPr>
            <a:xfrm>
              <a:off x="857259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26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26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26"/>
            <p:cNvSpPr/>
            <p:nvPr/>
          </p:nvSpPr>
          <p:spPr>
            <a:xfrm>
              <a:off x="8553914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26"/>
            <p:cNvSpPr/>
            <p:nvPr/>
          </p:nvSpPr>
          <p:spPr>
            <a:xfrm>
              <a:off x="7938212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26"/>
            <p:cNvSpPr/>
            <p:nvPr/>
          </p:nvSpPr>
          <p:spPr>
            <a:xfrm>
              <a:off x="8031593" y="33168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26"/>
            <p:cNvSpPr/>
            <p:nvPr/>
          </p:nvSpPr>
          <p:spPr>
            <a:xfrm>
              <a:off x="8031593" y="512105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26"/>
            <p:cNvSpPr/>
            <p:nvPr/>
          </p:nvSpPr>
          <p:spPr>
            <a:xfrm>
              <a:off x="867445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26"/>
            <p:cNvSpPr/>
            <p:nvPr/>
          </p:nvSpPr>
          <p:spPr>
            <a:xfrm>
              <a:off x="7949858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26"/>
            <p:cNvSpPr/>
            <p:nvPr/>
          </p:nvSpPr>
          <p:spPr>
            <a:xfrm>
              <a:off x="8155092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1" y="3616"/>
                    <a:pt x="3579" y="2806"/>
                    <a:pt x="3579" y="1808"/>
                  </a:cubicBezTo>
                  <a:cubicBezTo>
                    <a:pt x="3579" y="809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26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26"/>
            <p:cNvSpPr/>
            <p:nvPr/>
          </p:nvSpPr>
          <p:spPr>
            <a:xfrm>
              <a:off x="8218144" y="38680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26"/>
            <p:cNvSpPr/>
            <p:nvPr/>
          </p:nvSpPr>
          <p:spPr>
            <a:xfrm>
              <a:off x="8236827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26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26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26"/>
            <p:cNvSpPr/>
            <p:nvPr/>
          </p:nvSpPr>
          <p:spPr>
            <a:xfrm>
              <a:off x="8334641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26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26"/>
            <p:cNvSpPr/>
            <p:nvPr/>
          </p:nvSpPr>
          <p:spPr>
            <a:xfrm>
              <a:off x="8031593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26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26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26"/>
            <p:cNvSpPr/>
            <p:nvPr/>
          </p:nvSpPr>
          <p:spPr>
            <a:xfrm>
              <a:off x="8218144" y="412708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26"/>
            <p:cNvSpPr/>
            <p:nvPr/>
          </p:nvSpPr>
          <p:spPr>
            <a:xfrm>
              <a:off x="845131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26"/>
            <p:cNvSpPr/>
            <p:nvPr/>
          </p:nvSpPr>
          <p:spPr>
            <a:xfrm>
              <a:off x="7919529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26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26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26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26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26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26"/>
            <p:cNvSpPr/>
            <p:nvPr/>
          </p:nvSpPr>
          <p:spPr>
            <a:xfrm>
              <a:off x="5671418" y="47156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26"/>
            <p:cNvSpPr/>
            <p:nvPr/>
          </p:nvSpPr>
          <p:spPr>
            <a:xfrm>
              <a:off x="6977345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26"/>
            <p:cNvSpPr/>
            <p:nvPr/>
          </p:nvSpPr>
          <p:spPr>
            <a:xfrm>
              <a:off x="5792736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26"/>
            <p:cNvSpPr/>
            <p:nvPr/>
          </p:nvSpPr>
          <p:spPr>
            <a:xfrm>
              <a:off x="5475438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26"/>
            <p:cNvSpPr/>
            <p:nvPr/>
          </p:nvSpPr>
          <p:spPr>
            <a:xfrm>
              <a:off x="6939978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26"/>
            <p:cNvSpPr/>
            <p:nvPr/>
          </p:nvSpPr>
          <p:spPr>
            <a:xfrm>
              <a:off x="6386589" y="15927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26"/>
            <p:cNvSpPr/>
            <p:nvPr/>
          </p:nvSpPr>
          <p:spPr>
            <a:xfrm>
              <a:off x="7331939" y="220049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26"/>
            <p:cNvSpPr/>
            <p:nvPr/>
          </p:nvSpPr>
          <p:spPr>
            <a:xfrm>
              <a:off x="6302672" y="128195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26"/>
            <p:cNvSpPr/>
            <p:nvPr/>
          </p:nvSpPr>
          <p:spPr>
            <a:xfrm>
              <a:off x="6077101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26"/>
            <p:cNvSpPr/>
            <p:nvPr/>
          </p:nvSpPr>
          <p:spPr>
            <a:xfrm>
              <a:off x="5615404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26"/>
            <p:cNvSpPr/>
            <p:nvPr/>
          </p:nvSpPr>
          <p:spPr>
            <a:xfrm>
              <a:off x="5615404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26"/>
            <p:cNvSpPr/>
            <p:nvPr/>
          </p:nvSpPr>
          <p:spPr>
            <a:xfrm>
              <a:off x="7593012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26"/>
            <p:cNvSpPr/>
            <p:nvPr/>
          </p:nvSpPr>
          <p:spPr>
            <a:xfrm>
              <a:off x="5517414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26"/>
            <p:cNvSpPr/>
            <p:nvPr/>
          </p:nvSpPr>
          <p:spPr>
            <a:xfrm>
              <a:off x="7415891" y="61301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26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26"/>
            <p:cNvSpPr/>
            <p:nvPr/>
          </p:nvSpPr>
          <p:spPr>
            <a:xfrm>
              <a:off x="7086242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26"/>
            <p:cNvSpPr/>
            <p:nvPr/>
          </p:nvSpPr>
          <p:spPr>
            <a:xfrm>
              <a:off x="7732978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26"/>
            <p:cNvSpPr/>
            <p:nvPr/>
          </p:nvSpPr>
          <p:spPr>
            <a:xfrm>
              <a:off x="6818872" y="173882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26"/>
            <p:cNvSpPr/>
            <p:nvPr/>
          </p:nvSpPr>
          <p:spPr>
            <a:xfrm>
              <a:off x="6604208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26"/>
            <p:cNvSpPr/>
            <p:nvPr/>
          </p:nvSpPr>
          <p:spPr>
            <a:xfrm>
              <a:off x="7705076" y="11970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26"/>
            <p:cNvSpPr/>
            <p:nvPr/>
          </p:nvSpPr>
          <p:spPr>
            <a:xfrm>
              <a:off x="5214189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26"/>
            <p:cNvSpPr/>
            <p:nvPr/>
          </p:nvSpPr>
          <p:spPr>
            <a:xfrm>
              <a:off x="642395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26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26"/>
            <p:cNvSpPr/>
            <p:nvPr/>
          </p:nvSpPr>
          <p:spPr>
            <a:xfrm>
              <a:off x="6405272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26"/>
            <p:cNvSpPr/>
            <p:nvPr/>
          </p:nvSpPr>
          <p:spPr>
            <a:xfrm>
              <a:off x="5901423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26"/>
            <p:cNvSpPr/>
            <p:nvPr/>
          </p:nvSpPr>
          <p:spPr>
            <a:xfrm>
              <a:off x="6016442" y="223820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26"/>
            <p:cNvSpPr/>
            <p:nvPr/>
          </p:nvSpPr>
          <p:spPr>
            <a:xfrm>
              <a:off x="5121019" y="131966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26"/>
            <p:cNvSpPr/>
            <p:nvPr/>
          </p:nvSpPr>
          <p:spPr>
            <a:xfrm>
              <a:off x="6302672" y="220049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26"/>
            <p:cNvSpPr/>
            <p:nvPr/>
          </p:nvSpPr>
          <p:spPr>
            <a:xfrm>
              <a:off x="7518525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26"/>
            <p:cNvSpPr/>
            <p:nvPr/>
          </p:nvSpPr>
          <p:spPr>
            <a:xfrm>
              <a:off x="5301272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26"/>
            <p:cNvSpPr/>
            <p:nvPr/>
          </p:nvSpPr>
          <p:spPr>
            <a:xfrm>
              <a:off x="5774053" y="2080333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26"/>
            <p:cNvSpPr/>
            <p:nvPr/>
          </p:nvSpPr>
          <p:spPr>
            <a:xfrm>
              <a:off x="5983157" y="87204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26"/>
            <p:cNvSpPr/>
            <p:nvPr/>
          </p:nvSpPr>
          <p:spPr>
            <a:xfrm>
              <a:off x="7397207" y="100405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26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26"/>
            <p:cNvSpPr/>
            <p:nvPr/>
          </p:nvSpPr>
          <p:spPr>
            <a:xfrm>
              <a:off x="6995993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26"/>
            <p:cNvSpPr/>
            <p:nvPr/>
          </p:nvSpPr>
          <p:spPr>
            <a:xfrm>
              <a:off x="5232873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26"/>
            <p:cNvSpPr/>
            <p:nvPr/>
          </p:nvSpPr>
          <p:spPr>
            <a:xfrm>
              <a:off x="6669476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26"/>
            <p:cNvSpPr/>
            <p:nvPr/>
          </p:nvSpPr>
          <p:spPr>
            <a:xfrm>
              <a:off x="5232873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26"/>
            <p:cNvSpPr/>
            <p:nvPr/>
          </p:nvSpPr>
          <p:spPr>
            <a:xfrm>
              <a:off x="7275925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26"/>
            <p:cNvSpPr/>
            <p:nvPr/>
          </p:nvSpPr>
          <p:spPr>
            <a:xfrm>
              <a:off x="7611695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26"/>
            <p:cNvSpPr/>
            <p:nvPr/>
          </p:nvSpPr>
          <p:spPr>
            <a:xfrm>
              <a:off x="7751661" y="1489225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26"/>
            <p:cNvSpPr/>
            <p:nvPr/>
          </p:nvSpPr>
          <p:spPr>
            <a:xfrm>
              <a:off x="6423955" y="1877843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26" y="1068"/>
                  </a:cubicBezTo>
                  <a:cubicBezTo>
                    <a:pt x="820" y="1068"/>
                    <a:pt x="1056" y="831"/>
                    <a:pt x="1056" y="532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26"/>
            <p:cNvSpPr/>
            <p:nvPr/>
          </p:nvSpPr>
          <p:spPr>
            <a:xfrm>
              <a:off x="6921295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26"/>
            <p:cNvSpPr/>
            <p:nvPr/>
          </p:nvSpPr>
          <p:spPr>
            <a:xfrm>
              <a:off x="587573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26"/>
            <p:cNvSpPr/>
            <p:nvPr/>
          </p:nvSpPr>
          <p:spPr>
            <a:xfrm>
              <a:off x="5151314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26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26"/>
            <p:cNvSpPr/>
            <p:nvPr/>
          </p:nvSpPr>
          <p:spPr>
            <a:xfrm>
              <a:off x="5356548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26"/>
            <p:cNvSpPr/>
            <p:nvPr/>
          </p:nvSpPr>
          <p:spPr>
            <a:xfrm>
              <a:off x="6578523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26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26"/>
            <p:cNvSpPr/>
            <p:nvPr/>
          </p:nvSpPr>
          <p:spPr>
            <a:xfrm>
              <a:off x="5976120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26"/>
            <p:cNvSpPr/>
            <p:nvPr/>
          </p:nvSpPr>
          <p:spPr>
            <a:xfrm>
              <a:off x="5419423" y="10416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26"/>
            <p:cNvSpPr/>
            <p:nvPr/>
          </p:nvSpPr>
          <p:spPr>
            <a:xfrm>
              <a:off x="6921295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26"/>
            <p:cNvSpPr/>
            <p:nvPr/>
          </p:nvSpPr>
          <p:spPr>
            <a:xfrm>
              <a:off x="5438107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26"/>
            <p:cNvSpPr/>
            <p:nvPr/>
          </p:nvSpPr>
          <p:spPr>
            <a:xfrm>
              <a:off x="6172664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26"/>
            <p:cNvSpPr/>
            <p:nvPr/>
          </p:nvSpPr>
          <p:spPr>
            <a:xfrm>
              <a:off x="717332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26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26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26"/>
            <p:cNvSpPr/>
            <p:nvPr/>
          </p:nvSpPr>
          <p:spPr>
            <a:xfrm>
              <a:off x="7751661" y="75906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26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26"/>
            <p:cNvSpPr/>
            <p:nvPr/>
          </p:nvSpPr>
          <p:spPr>
            <a:xfrm>
              <a:off x="5536097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26"/>
            <p:cNvSpPr/>
            <p:nvPr/>
          </p:nvSpPr>
          <p:spPr>
            <a:xfrm>
              <a:off x="7397207" y="1470366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1" y="1067"/>
                    <a:pt x="1057" y="830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26"/>
            <p:cNvSpPr/>
            <p:nvPr/>
          </p:nvSpPr>
          <p:spPr>
            <a:xfrm>
              <a:off x="7593012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26"/>
            <p:cNvSpPr/>
            <p:nvPr/>
          </p:nvSpPr>
          <p:spPr>
            <a:xfrm>
              <a:off x="6585525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26"/>
            <p:cNvSpPr/>
            <p:nvPr/>
          </p:nvSpPr>
          <p:spPr>
            <a:xfrm>
              <a:off x="6734744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26"/>
            <p:cNvSpPr/>
            <p:nvPr/>
          </p:nvSpPr>
          <p:spPr>
            <a:xfrm>
              <a:off x="6716272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26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26"/>
            <p:cNvSpPr/>
            <p:nvPr/>
          </p:nvSpPr>
          <p:spPr>
            <a:xfrm>
              <a:off x="7518525" y="12348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26"/>
            <p:cNvSpPr/>
            <p:nvPr/>
          </p:nvSpPr>
          <p:spPr>
            <a:xfrm>
              <a:off x="5920106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26"/>
            <p:cNvSpPr/>
            <p:nvPr/>
          </p:nvSpPr>
          <p:spPr>
            <a:xfrm>
              <a:off x="7219910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26"/>
            <p:cNvSpPr/>
            <p:nvPr/>
          </p:nvSpPr>
          <p:spPr>
            <a:xfrm>
              <a:off x="5755370" y="235118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26"/>
            <p:cNvSpPr/>
            <p:nvPr/>
          </p:nvSpPr>
          <p:spPr>
            <a:xfrm>
              <a:off x="7257242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26"/>
            <p:cNvSpPr/>
            <p:nvPr/>
          </p:nvSpPr>
          <p:spPr>
            <a:xfrm>
              <a:off x="6604208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26"/>
            <p:cNvSpPr/>
            <p:nvPr/>
          </p:nvSpPr>
          <p:spPr>
            <a:xfrm>
              <a:off x="5232873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26"/>
            <p:cNvSpPr/>
            <p:nvPr/>
          </p:nvSpPr>
          <p:spPr>
            <a:xfrm>
              <a:off x="7135959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26"/>
            <p:cNvSpPr/>
            <p:nvPr/>
          </p:nvSpPr>
          <p:spPr>
            <a:xfrm>
              <a:off x="7789028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26"/>
            <p:cNvSpPr/>
            <p:nvPr/>
          </p:nvSpPr>
          <p:spPr>
            <a:xfrm>
              <a:off x="6227975" y="147036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26"/>
            <p:cNvSpPr/>
            <p:nvPr/>
          </p:nvSpPr>
          <p:spPr>
            <a:xfrm>
              <a:off x="5419423" y="130080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26"/>
            <p:cNvSpPr/>
            <p:nvPr/>
          </p:nvSpPr>
          <p:spPr>
            <a:xfrm>
              <a:off x="5652770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26"/>
            <p:cNvSpPr/>
            <p:nvPr/>
          </p:nvSpPr>
          <p:spPr>
            <a:xfrm>
              <a:off x="5121019" y="74020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26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26"/>
            <p:cNvSpPr/>
            <p:nvPr/>
          </p:nvSpPr>
          <p:spPr>
            <a:xfrm>
              <a:off x="6179701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26"/>
            <p:cNvSpPr/>
            <p:nvPr/>
          </p:nvSpPr>
          <p:spPr>
            <a:xfrm>
              <a:off x="5319955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26"/>
            <p:cNvSpPr/>
            <p:nvPr/>
          </p:nvSpPr>
          <p:spPr>
            <a:xfrm>
              <a:off x="5957472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26"/>
            <p:cNvSpPr/>
            <p:nvPr/>
          </p:nvSpPr>
          <p:spPr>
            <a:xfrm>
              <a:off x="6669476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26"/>
            <p:cNvSpPr/>
            <p:nvPr/>
          </p:nvSpPr>
          <p:spPr>
            <a:xfrm>
              <a:off x="671627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26"/>
            <p:cNvSpPr/>
            <p:nvPr/>
          </p:nvSpPr>
          <p:spPr>
            <a:xfrm>
              <a:off x="735987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26"/>
            <p:cNvSpPr/>
            <p:nvPr/>
          </p:nvSpPr>
          <p:spPr>
            <a:xfrm>
              <a:off x="7537173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26"/>
            <p:cNvSpPr/>
            <p:nvPr/>
          </p:nvSpPr>
          <p:spPr>
            <a:xfrm>
              <a:off x="5671418" y="329801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26"/>
            <p:cNvSpPr/>
            <p:nvPr/>
          </p:nvSpPr>
          <p:spPr>
            <a:xfrm>
              <a:off x="6977345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26"/>
            <p:cNvSpPr/>
            <p:nvPr/>
          </p:nvSpPr>
          <p:spPr>
            <a:xfrm>
              <a:off x="5792736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26"/>
            <p:cNvSpPr/>
            <p:nvPr/>
          </p:nvSpPr>
          <p:spPr>
            <a:xfrm>
              <a:off x="6939978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26"/>
            <p:cNvSpPr/>
            <p:nvPr/>
          </p:nvSpPr>
          <p:spPr>
            <a:xfrm>
              <a:off x="6386589" y="441918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26"/>
            <p:cNvSpPr/>
            <p:nvPr/>
          </p:nvSpPr>
          <p:spPr>
            <a:xfrm>
              <a:off x="7331939" y="502676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26"/>
            <p:cNvSpPr/>
            <p:nvPr/>
          </p:nvSpPr>
          <p:spPr>
            <a:xfrm>
              <a:off x="6302672" y="410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1"/>
                    <a:pt x="236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26"/>
            <p:cNvSpPr/>
            <p:nvPr/>
          </p:nvSpPr>
          <p:spPr>
            <a:xfrm>
              <a:off x="6077101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26"/>
            <p:cNvSpPr/>
            <p:nvPr/>
          </p:nvSpPr>
          <p:spPr>
            <a:xfrm>
              <a:off x="5615404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26"/>
            <p:cNvSpPr/>
            <p:nvPr/>
          </p:nvSpPr>
          <p:spPr>
            <a:xfrm>
              <a:off x="5615404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26"/>
            <p:cNvSpPr/>
            <p:nvPr/>
          </p:nvSpPr>
          <p:spPr>
            <a:xfrm>
              <a:off x="7593012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26"/>
            <p:cNvSpPr/>
            <p:nvPr/>
          </p:nvSpPr>
          <p:spPr>
            <a:xfrm>
              <a:off x="5517414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26"/>
            <p:cNvSpPr/>
            <p:nvPr/>
          </p:nvSpPr>
          <p:spPr>
            <a:xfrm>
              <a:off x="7415891" y="34392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26"/>
            <p:cNvSpPr/>
            <p:nvPr/>
          </p:nvSpPr>
          <p:spPr>
            <a:xfrm>
              <a:off x="715464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26"/>
            <p:cNvSpPr/>
            <p:nvPr/>
          </p:nvSpPr>
          <p:spPr>
            <a:xfrm>
              <a:off x="7086242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26"/>
            <p:cNvSpPr/>
            <p:nvPr/>
          </p:nvSpPr>
          <p:spPr>
            <a:xfrm>
              <a:off x="7732978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26"/>
            <p:cNvSpPr/>
            <p:nvPr/>
          </p:nvSpPr>
          <p:spPr>
            <a:xfrm>
              <a:off x="6818872" y="4565274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26"/>
            <p:cNvSpPr/>
            <p:nvPr/>
          </p:nvSpPr>
          <p:spPr>
            <a:xfrm>
              <a:off x="7705076" y="402353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26"/>
            <p:cNvSpPr/>
            <p:nvPr/>
          </p:nvSpPr>
          <p:spPr>
            <a:xfrm>
              <a:off x="5214189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26"/>
            <p:cNvSpPr/>
            <p:nvPr/>
          </p:nvSpPr>
          <p:spPr>
            <a:xfrm>
              <a:off x="5536097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26"/>
            <p:cNvSpPr/>
            <p:nvPr/>
          </p:nvSpPr>
          <p:spPr>
            <a:xfrm>
              <a:off x="642395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26"/>
            <p:cNvSpPr/>
            <p:nvPr/>
          </p:nvSpPr>
          <p:spPr>
            <a:xfrm>
              <a:off x="5873521" y="309074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26"/>
            <p:cNvSpPr/>
            <p:nvPr/>
          </p:nvSpPr>
          <p:spPr>
            <a:xfrm>
              <a:off x="6405272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26"/>
            <p:cNvSpPr/>
            <p:nvPr/>
          </p:nvSpPr>
          <p:spPr>
            <a:xfrm>
              <a:off x="5901423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26"/>
            <p:cNvSpPr/>
            <p:nvPr/>
          </p:nvSpPr>
          <p:spPr>
            <a:xfrm>
              <a:off x="6016442" y="50644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26"/>
            <p:cNvSpPr/>
            <p:nvPr/>
          </p:nvSpPr>
          <p:spPr>
            <a:xfrm>
              <a:off x="5121019" y="41459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26"/>
            <p:cNvSpPr/>
            <p:nvPr/>
          </p:nvSpPr>
          <p:spPr>
            <a:xfrm>
              <a:off x="6302672" y="50267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26"/>
            <p:cNvSpPr/>
            <p:nvPr/>
          </p:nvSpPr>
          <p:spPr>
            <a:xfrm>
              <a:off x="7518525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26"/>
            <p:cNvSpPr/>
            <p:nvPr/>
          </p:nvSpPr>
          <p:spPr>
            <a:xfrm>
              <a:off x="5301272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26"/>
            <p:cNvSpPr/>
            <p:nvPr/>
          </p:nvSpPr>
          <p:spPr>
            <a:xfrm>
              <a:off x="5774053" y="490677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26"/>
            <p:cNvSpPr/>
            <p:nvPr/>
          </p:nvSpPr>
          <p:spPr>
            <a:xfrm>
              <a:off x="5983157" y="369849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26"/>
            <p:cNvSpPr/>
            <p:nvPr/>
          </p:nvSpPr>
          <p:spPr>
            <a:xfrm>
              <a:off x="6095749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26"/>
            <p:cNvSpPr/>
            <p:nvPr/>
          </p:nvSpPr>
          <p:spPr>
            <a:xfrm>
              <a:off x="7294608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26"/>
            <p:cNvSpPr/>
            <p:nvPr/>
          </p:nvSpPr>
          <p:spPr>
            <a:xfrm>
              <a:off x="7397207" y="383032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26"/>
            <p:cNvSpPr/>
            <p:nvPr/>
          </p:nvSpPr>
          <p:spPr>
            <a:xfrm>
              <a:off x="7555681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26"/>
            <p:cNvSpPr/>
            <p:nvPr/>
          </p:nvSpPr>
          <p:spPr>
            <a:xfrm>
              <a:off x="6995993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26"/>
            <p:cNvSpPr/>
            <p:nvPr/>
          </p:nvSpPr>
          <p:spPr>
            <a:xfrm>
              <a:off x="5755370" y="27391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26"/>
            <p:cNvSpPr/>
            <p:nvPr/>
          </p:nvSpPr>
          <p:spPr>
            <a:xfrm>
              <a:off x="5139667" y="2556984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1" y="1067"/>
                    <a:pt x="1057" y="830"/>
                    <a:pt x="1057" y="531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26"/>
            <p:cNvSpPr/>
            <p:nvPr/>
          </p:nvSpPr>
          <p:spPr>
            <a:xfrm>
              <a:off x="5232873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26"/>
            <p:cNvSpPr/>
            <p:nvPr/>
          </p:nvSpPr>
          <p:spPr>
            <a:xfrm>
              <a:off x="6669476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26"/>
            <p:cNvSpPr/>
            <p:nvPr/>
          </p:nvSpPr>
          <p:spPr>
            <a:xfrm>
              <a:off x="7135959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26"/>
            <p:cNvSpPr/>
            <p:nvPr/>
          </p:nvSpPr>
          <p:spPr>
            <a:xfrm>
              <a:off x="5232873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26"/>
            <p:cNvSpPr/>
            <p:nvPr/>
          </p:nvSpPr>
          <p:spPr>
            <a:xfrm>
              <a:off x="7275925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26"/>
            <p:cNvSpPr/>
            <p:nvPr/>
          </p:nvSpPr>
          <p:spPr>
            <a:xfrm>
              <a:off x="7611695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26"/>
            <p:cNvSpPr/>
            <p:nvPr/>
          </p:nvSpPr>
          <p:spPr>
            <a:xfrm>
              <a:off x="7751661" y="4315495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26"/>
            <p:cNvSpPr/>
            <p:nvPr/>
          </p:nvSpPr>
          <p:spPr>
            <a:xfrm>
              <a:off x="6423955" y="470411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26"/>
            <p:cNvSpPr/>
            <p:nvPr/>
          </p:nvSpPr>
          <p:spPr>
            <a:xfrm>
              <a:off x="587573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26"/>
            <p:cNvSpPr/>
            <p:nvPr/>
          </p:nvSpPr>
          <p:spPr>
            <a:xfrm>
              <a:off x="5151314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26"/>
            <p:cNvSpPr/>
            <p:nvPr/>
          </p:nvSpPr>
          <p:spPr>
            <a:xfrm>
              <a:off x="7679356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26"/>
            <p:cNvSpPr/>
            <p:nvPr/>
          </p:nvSpPr>
          <p:spPr>
            <a:xfrm>
              <a:off x="5356548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09"/>
                    <a:pt x="1" y="1808"/>
                  </a:cubicBezTo>
                  <a:cubicBezTo>
                    <a:pt x="1" y="2806"/>
                    <a:pt x="800" y="3616"/>
                    <a:pt x="1787" y="3616"/>
                  </a:cubicBezTo>
                  <a:cubicBezTo>
                    <a:pt x="2775" y="3616"/>
                    <a:pt x="3579" y="2806"/>
                    <a:pt x="3579" y="1808"/>
                  </a:cubicBezTo>
                  <a:cubicBezTo>
                    <a:pt x="3579" y="809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26"/>
            <p:cNvSpPr/>
            <p:nvPr/>
          </p:nvSpPr>
          <p:spPr>
            <a:xfrm>
              <a:off x="6578523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26"/>
            <p:cNvSpPr/>
            <p:nvPr/>
          </p:nvSpPr>
          <p:spPr>
            <a:xfrm>
              <a:off x="6485318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8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26"/>
            <p:cNvSpPr/>
            <p:nvPr/>
          </p:nvSpPr>
          <p:spPr>
            <a:xfrm>
              <a:off x="5976120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26"/>
            <p:cNvSpPr/>
            <p:nvPr/>
          </p:nvSpPr>
          <p:spPr>
            <a:xfrm>
              <a:off x="5419423" y="38680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26"/>
            <p:cNvSpPr/>
            <p:nvPr/>
          </p:nvSpPr>
          <p:spPr>
            <a:xfrm>
              <a:off x="6921295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26"/>
            <p:cNvSpPr/>
            <p:nvPr/>
          </p:nvSpPr>
          <p:spPr>
            <a:xfrm>
              <a:off x="5438107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26"/>
            <p:cNvSpPr/>
            <p:nvPr/>
          </p:nvSpPr>
          <p:spPr>
            <a:xfrm>
              <a:off x="717332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26"/>
            <p:cNvSpPr/>
            <p:nvPr/>
          </p:nvSpPr>
          <p:spPr>
            <a:xfrm>
              <a:off x="6837379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26"/>
            <p:cNvSpPr/>
            <p:nvPr/>
          </p:nvSpPr>
          <p:spPr>
            <a:xfrm>
              <a:off x="7434398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26"/>
            <p:cNvSpPr/>
            <p:nvPr/>
          </p:nvSpPr>
          <p:spPr>
            <a:xfrm>
              <a:off x="6958662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26"/>
            <p:cNvSpPr/>
            <p:nvPr/>
          </p:nvSpPr>
          <p:spPr>
            <a:xfrm>
              <a:off x="7751661" y="358533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26"/>
            <p:cNvSpPr/>
            <p:nvPr/>
          </p:nvSpPr>
          <p:spPr>
            <a:xfrm>
              <a:off x="6227975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0" name="Google Shape;6890;p26"/>
            <p:cNvSpPr/>
            <p:nvPr/>
          </p:nvSpPr>
          <p:spPr>
            <a:xfrm>
              <a:off x="6077101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26"/>
            <p:cNvSpPr/>
            <p:nvPr/>
          </p:nvSpPr>
          <p:spPr>
            <a:xfrm>
              <a:off x="5536097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26"/>
            <p:cNvSpPr/>
            <p:nvPr/>
          </p:nvSpPr>
          <p:spPr>
            <a:xfrm>
              <a:off x="7397207" y="4296636"/>
              <a:ext cx="37226" cy="37718"/>
            </a:xfrm>
            <a:custGeom>
              <a:avLst/>
              <a:gdLst/>
              <a:ahLst/>
              <a:cxnLst/>
              <a:rect l="l" t="t" r="r" b="b"/>
              <a:pathLst>
                <a:path w="1058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26"/>
            <p:cNvSpPr/>
            <p:nvPr/>
          </p:nvSpPr>
          <p:spPr>
            <a:xfrm>
              <a:off x="7705076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26"/>
            <p:cNvSpPr/>
            <p:nvPr/>
          </p:nvSpPr>
          <p:spPr>
            <a:xfrm>
              <a:off x="7593012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26"/>
            <p:cNvSpPr/>
            <p:nvPr/>
          </p:nvSpPr>
          <p:spPr>
            <a:xfrm>
              <a:off x="6585525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26"/>
            <p:cNvSpPr/>
            <p:nvPr/>
          </p:nvSpPr>
          <p:spPr>
            <a:xfrm>
              <a:off x="6734744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26"/>
            <p:cNvSpPr/>
            <p:nvPr/>
          </p:nvSpPr>
          <p:spPr>
            <a:xfrm>
              <a:off x="6716272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26"/>
            <p:cNvSpPr/>
            <p:nvPr/>
          </p:nvSpPr>
          <p:spPr>
            <a:xfrm>
              <a:off x="6466670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26"/>
            <p:cNvSpPr/>
            <p:nvPr/>
          </p:nvSpPr>
          <p:spPr>
            <a:xfrm>
              <a:off x="7518525" y="406107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26"/>
            <p:cNvSpPr/>
            <p:nvPr/>
          </p:nvSpPr>
          <p:spPr>
            <a:xfrm>
              <a:off x="5920106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26"/>
            <p:cNvSpPr/>
            <p:nvPr/>
          </p:nvSpPr>
          <p:spPr>
            <a:xfrm>
              <a:off x="7257242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26"/>
            <p:cNvSpPr/>
            <p:nvPr/>
          </p:nvSpPr>
          <p:spPr>
            <a:xfrm>
              <a:off x="6604208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26"/>
            <p:cNvSpPr/>
            <p:nvPr/>
          </p:nvSpPr>
          <p:spPr>
            <a:xfrm>
              <a:off x="5232873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26"/>
            <p:cNvSpPr/>
            <p:nvPr/>
          </p:nvSpPr>
          <p:spPr>
            <a:xfrm>
              <a:off x="6265306" y="27202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26"/>
            <p:cNvSpPr/>
            <p:nvPr/>
          </p:nvSpPr>
          <p:spPr>
            <a:xfrm>
              <a:off x="7135959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26"/>
            <p:cNvSpPr/>
            <p:nvPr/>
          </p:nvSpPr>
          <p:spPr>
            <a:xfrm>
              <a:off x="6227975" y="4296636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26"/>
            <p:cNvSpPr/>
            <p:nvPr/>
          </p:nvSpPr>
          <p:spPr>
            <a:xfrm>
              <a:off x="5419423" y="412708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26"/>
            <p:cNvSpPr/>
            <p:nvPr/>
          </p:nvSpPr>
          <p:spPr>
            <a:xfrm>
              <a:off x="5652770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26"/>
            <p:cNvSpPr/>
            <p:nvPr/>
          </p:nvSpPr>
          <p:spPr>
            <a:xfrm>
              <a:off x="5121019" y="356647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26"/>
            <p:cNvSpPr/>
            <p:nvPr/>
          </p:nvSpPr>
          <p:spPr>
            <a:xfrm>
              <a:off x="6818872" y="31096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26"/>
            <p:cNvSpPr/>
            <p:nvPr/>
          </p:nvSpPr>
          <p:spPr>
            <a:xfrm>
              <a:off x="7047398" y="2556984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26"/>
            <p:cNvSpPr/>
            <p:nvPr/>
          </p:nvSpPr>
          <p:spPr>
            <a:xfrm>
              <a:off x="6548193" y="26825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26"/>
            <p:cNvSpPr/>
            <p:nvPr/>
          </p:nvSpPr>
          <p:spPr>
            <a:xfrm>
              <a:off x="586409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26"/>
            <p:cNvSpPr/>
            <p:nvPr/>
          </p:nvSpPr>
          <p:spPr>
            <a:xfrm>
              <a:off x="6179701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26"/>
            <p:cNvSpPr/>
            <p:nvPr/>
          </p:nvSpPr>
          <p:spPr>
            <a:xfrm>
              <a:off x="4533219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26"/>
            <p:cNvSpPr/>
            <p:nvPr/>
          </p:nvSpPr>
          <p:spPr>
            <a:xfrm>
              <a:off x="479446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26"/>
            <p:cNvSpPr/>
            <p:nvPr/>
          </p:nvSpPr>
          <p:spPr>
            <a:xfrm>
              <a:off x="4617170" y="61301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26"/>
            <p:cNvSpPr/>
            <p:nvPr/>
          </p:nvSpPr>
          <p:spPr>
            <a:xfrm>
              <a:off x="4287698" y="19790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26"/>
            <p:cNvSpPr/>
            <p:nvPr/>
          </p:nvSpPr>
          <p:spPr>
            <a:xfrm>
              <a:off x="4934433" y="212505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26"/>
            <p:cNvSpPr/>
            <p:nvPr/>
          </p:nvSpPr>
          <p:spPr>
            <a:xfrm>
              <a:off x="4906356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26"/>
            <p:cNvSpPr/>
            <p:nvPr/>
          </p:nvSpPr>
          <p:spPr>
            <a:xfrm>
              <a:off x="4719770" y="194145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26"/>
            <p:cNvSpPr/>
            <p:nvPr/>
          </p:nvSpPr>
          <p:spPr>
            <a:xfrm>
              <a:off x="4598487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26"/>
            <p:cNvSpPr/>
            <p:nvPr/>
          </p:nvSpPr>
          <p:spPr>
            <a:xfrm>
              <a:off x="4757136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26"/>
            <p:cNvSpPr/>
            <p:nvPr/>
          </p:nvSpPr>
          <p:spPr>
            <a:xfrm>
              <a:off x="4813151" y="53757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26"/>
            <p:cNvSpPr/>
            <p:nvPr/>
          </p:nvSpPr>
          <p:spPr>
            <a:xfrm>
              <a:off x="4953117" y="1489225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26"/>
            <p:cNvSpPr/>
            <p:nvPr/>
          </p:nvSpPr>
          <p:spPr>
            <a:xfrm>
              <a:off x="4122751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26"/>
            <p:cNvSpPr/>
            <p:nvPr/>
          </p:nvSpPr>
          <p:spPr>
            <a:xfrm>
              <a:off x="4880636" y="82916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26"/>
            <p:cNvSpPr/>
            <p:nvPr/>
          </p:nvSpPr>
          <p:spPr>
            <a:xfrm>
              <a:off x="4122751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26"/>
            <p:cNvSpPr/>
            <p:nvPr/>
          </p:nvSpPr>
          <p:spPr>
            <a:xfrm>
              <a:off x="4953117" y="75906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26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26"/>
            <p:cNvSpPr/>
            <p:nvPr/>
          </p:nvSpPr>
          <p:spPr>
            <a:xfrm>
              <a:off x="4598487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26"/>
            <p:cNvSpPr/>
            <p:nvPr/>
          </p:nvSpPr>
          <p:spPr>
            <a:xfrm>
              <a:off x="479446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26"/>
            <p:cNvSpPr/>
            <p:nvPr/>
          </p:nvSpPr>
          <p:spPr>
            <a:xfrm>
              <a:off x="4719770" y="123480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26"/>
            <p:cNvSpPr/>
            <p:nvPr/>
          </p:nvSpPr>
          <p:spPr>
            <a:xfrm>
              <a:off x="4421366" y="24406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26"/>
            <p:cNvSpPr/>
            <p:nvPr/>
          </p:nvSpPr>
          <p:spPr>
            <a:xfrm>
              <a:off x="4458732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26"/>
            <p:cNvSpPr/>
            <p:nvPr/>
          </p:nvSpPr>
          <p:spPr>
            <a:xfrm>
              <a:off x="4990272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26"/>
            <p:cNvSpPr/>
            <p:nvPr/>
          </p:nvSpPr>
          <p:spPr>
            <a:xfrm>
              <a:off x="3870932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26"/>
            <p:cNvSpPr/>
            <p:nvPr/>
          </p:nvSpPr>
          <p:spPr>
            <a:xfrm>
              <a:off x="45611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26"/>
            <p:cNvSpPr/>
            <p:nvPr/>
          </p:nvSpPr>
          <p:spPr>
            <a:xfrm>
              <a:off x="4738453" y="257563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26"/>
            <p:cNvSpPr/>
            <p:nvPr/>
          </p:nvSpPr>
          <p:spPr>
            <a:xfrm>
              <a:off x="2872698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26"/>
            <p:cNvSpPr/>
            <p:nvPr/>
          </p:nvSpPr>
          <p:spPr>
            <a:xfrm>
              <a:off x="417880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26"/>
            <p:cNvSpPr/>
            <p:nvPr/>
          </p:nvSpPr>
          <p:spPr>
            <a:xfrm>
              <a:off x="2993981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26"/>
            <p:cNvSpPr/>
            <p:nvPr/>
          </p:nvSpPr>
          <p:spPr>
            <a:xfrm>
              <a:off x="4141434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26"/>
            <p:cNvSpPr/>
            <p:nvPr/>
          </p:nvSpPr>
          <p:spPr>
            <a:xfrm>
              <a:off x="3587868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26"/>
            <p:cNvSpPr/>
            <p:nvPr/>
          </p:nvSpPr>
          <p:spPr>
            <a:xfrm>
              <a:off x="4533219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26"/>
            <p:cNvSpPr/>
            <p:nvPr/>
          </p:nvSpPr>
          <p:spPr>
            <a:xfrm>
              <a:off x="3503917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26"/>
            <p:cNvSpPr/>
            <p:nvPr/>
          </p:nvSpPr>
          <p:spPr>
            <a:xfrm>
              <a:off x="3278557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26"/>
            <p:cNvSpPr/>
            <p:nvPr/>
          </p:nvSpPr>
          <p:spPr>
            <a:xfrm>
              <a:off x="2816859" y="377375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26"/>
            <p:cNvSpPr/>
            <p:nvPr/>
          </p:nvSpPr>
          <p:spPr>
            <a:xfrm>
              <a:off x="2816859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26"/>
            <p:cNvSpPr/>
            <p:nvPr/>
          </p:nvSpPr>
          <p:spPr>
            <a:xfrm>
              <a:off x="479446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26"/>
            <p:cNvSpPr/>
            <p:nvPr/>
          </p:nvSpPr>
          <p:spPr>
            <a:xfrm>
              <a:off x="2718869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26"/>
            <p:cNvSpPr/>
            <p:nvPr/>
          </p:nvSpPr>
          <p:spPr>
            <a:xfrm>
              <a:off x="4617170" y="34392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26"/>
            <p:cNvSpPr/>
            <p:nvPr/>
          </p:nvSpPr>
          <p:spPr>
            <a:xfrm>
              <a:off x="435592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26"/>
            <p:cNvSpPr/>
            <p:nvPr/>
          </p:nvSpPr>
          <p:spPr>
            <a:xfrm>
              <a:off x="4287698" y="48054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26"/>
            <p:cNvSpPr/>
            <p:nvPr/>
          </p:nvSpPr>
          <p:spPr>
            <a:xfrm>
              <a:off x="4934433" y="495149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26"/>
            <p:cNvSpPr/>
            <p:nvPr/>
          </p:nvSpPr>
          <p:spPr>
            <a:xfrm>
              <a:off x="4020151" y="4565274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26"/>
            <p:cNvSpPr/>
            <p:nvPr/>
          </p:nvSpPr>
          <p:spPr>
            <a:xfrm>
              <a:off x="4906356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26"/>
            <p:cNvSpPr/>
            <p:nvPr/>
          </p:nvSpPr>
          <p:spPr>
            <a:xfrm>
              <a:off x="362523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26"/>
            <p:cNvSpPr/>
            <p:nvPr/>
          </p:nvSpPr>
          <p:spPr>
            <a:xfrm>
              <a:off x="3606551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26"/>
            <p:cNvSpPr/>
            <p:nvPr/>
          </p:nvSpPr>
          <p:spPr>
            <a:xfrm>
              <a:off x="3102913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6" y="1"/>
                    <a:pt x="0" y="243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26"/>
            <p:cNvSpPr/>
            <p:nvPr/>
          </p:nvSpPr>
          <p:spPr>
            <a:xfrm>
              <a:off x="3217898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26"/>
            <p:cNvSpPr/>
            <p:nvPr/>
          </p:nvSpPr>
          <p:spPr>
            <a:xfrm>
              <a:off x="2322264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26"/>
            <p:cNvSpPr/>
            <p:nvPr/>
          </p:nvSpPr>
          <p:spPr>
            <a:xfrm>
              <a:off x="3503917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26"/>
            <p:cNvSpPr/>
            <p:nvPr/>
          </p:nvSpPr>
          <p:spPr>
            <a:xfrm>
              <a:off x="4719770" y="4767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26"/>
            <p:cNvSpPr/>
            <p:nvPr/>
          </p:nvSpPr>
          <p:spPr>
            <a:xfrm>
              <a:off x="2502728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26"/>
            <p:cNvSpPr/>
            <p:nvPr/>
          </p:nvSpPr>
          <p:spPr>
            <a:xfrm>
              <a:off x="2975333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26"/>
            <p:cNvSpPr/>
            <p:nvPr/>
          </p:nvSpPr>
          <p:spPr>
            <a:xfrm>
              <a:off x="3184437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26"/>
            <p:cNvSpPr/>
            <p:nvPr/>
          </p:nvSpPr>
          <p:spPr>
            <a:xfrm>
              <a:off x="3297205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26"/>
            <p:cNvSpPr/>
            <p:nvPr/>
          </p:nvSpPr>
          <p:spPr>
            <a:xfrm>
              <a:off x="4495888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26"/>
            <p:cNvSpPr/>
            <p:nvPr/>
          </p:nvSpPr>
          <p:spPr>
            <a:xfrm>
              <a:off x="4598487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26"/>
            <p:cNvSpPr/>
            <p:nvPr/>
          </p:nvSpPr>
          <p:spPr>
            <a:xfrm>
              <a:off x="4757136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26"/>
            <p:cNvSpPr/>
            <p:nvPr/>
          </p:nvSpPr>
          <p:spPr>
            <a:xfrm>
              <a:off x="419744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26"/>
            <p:cNvSpPr/>
            <p:nvPr/>
          </p:nvSpPr>
          <p:spPr>
            <a:xfrm>
              <a:off x="3870932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26"/>
            <p:cNvSpPr/>
            <p:nvPr/>
          </p:nvSpPr>
          <p:spPr>
            <a:xfrm>
              <a:off x="4337414" y="404238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26"/>
            <p:cNvSpPr/>
            <p:nvPr/>
          </p:nvSpPr>
          <p:spPr>
            <a:xfrm>
              <a:off x="2434328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26"/>
            <p:cNvSpPr/>
            <p:nvPr/>
          </p:nvSpPr>
          <p:spPr>
            <a:xfrm>
              <a:off x="4477204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26"/>
            <p:cNvSpPr/>
            <p:nvPr/>
          </p:nvSpPr>
          <p:spPr>
            <a:xfrm>
              <a:off x="4813151" y="336402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26"/>
            <p:cNvSpPr/>
            <p:nvPr/>
          </p:nvSpPr>
          <p:spPr>
            <a:xfrm>
              <a:off x="4953117" y="4315495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26"/>
            <p:cNvSpPr/>
            <p:nvPr/>
          </p:nvSpPr>
          <p:spPr>
            <a:xfrm>
              <a:off x="3625235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26"/>
            <p:cNvSpPr/>
            <p:nvPr/>
          </p:nvSpPr>
          <p:spPr>
            <a:xfrm>
              <a:off x="3077193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26"/>
            <p:cNvSpPr/>
            <p:nvPr/>
          </p:nvSpPr>
          <p:spPr>
            <a:xfrm>
              <a:off x="2352593" y="4722973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26"/>
            <p:cNvSpPr/>
            <p:nvPr/>
          </p:nvSpPr>
          <p:spPr>
            <a:xfrm>
              <a:off x="4880636" y="2909362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26"/>
            <p:cNvSpPr/>
            <p:nvPr/>
          </p:nvSpPr>
          <p:spPr>
            <a:xfrm>
              <a:off x="4134432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26"/>
            <p:cNvSpPr/>
            <p:nvPr/>
          </p:nvSpPr>
          <p:spPr>
            <a:xfrm>
              <a:off x="2557827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09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26"/>
            <p:cNvSpPr/>
            <p:nvPr/>
          </p:nvSpPr>
          <p:spPr>
            <a:xfrm>
              <a:off x="3779978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26"/>
            <p:cNvSpPr/>
            <p:nvPr/>
          </p:nvSpPr>
          <p:spPr>
            <a:xfrm>
              <a:off x="31774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26"/>
            <p:cNvSpPr/>
            <p:nvPr/>
          </p:nvSpPr>
          <p:spPr>
            <a:xfrm>
              <a:off x="2620879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26"/>
            <p:cNvSpPr/>
            <p:nvPr/>
          </p:nvSpPr>
          <p:spPr>
            <a:xfrm>
              <a:off x="4122751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26"/>
            <p:cNvSpPr/>
            <p:nvPr/>
          </p:nvSpPr>
          <p:spPr>
            <a:xfrm>
              <a:off x="2639562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26"/>
            <p:cNvSpPr/>
            <p:nvPr/>
          </p:nvSpPr>
          <p:spPr>
            <a:xfrm>
              <a:off x="437460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26"/>
            <p:cNvSpPr/>
            <p:nvPr/>
          </p:nvSpPr>
          <p:spPr>
            <a:xfrm>
              <a:off x="4038834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26"/>
            <p:cNvSpPr/>
            <p:nvPr/>
          </p:nvSpPr>
          <p:spPr>
            <a:xfrm>
              <a:off x="4635853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26"/>
            <p:cNvSpPr/>
            <p:nvPr/>
          </p:nvSpPr>
          <p:spPr>
            <a:xfrm>
              <a:off x="4160117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26"/>
            <p:cNvSpPr/>
            <p:nvPr/>
          </p:nvSpPr>
          <p:spPr>
            <a:xfrm>
              <a:off x="4953117" y="35853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26"/>
            <p:cNvSpPr/>
            <p:nvPr/>
          </p:nvSpPr>
          <p:spPr>
            <a:xfrm>
              <a:off x="342943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26"/>
            <p:cNvSpPr/>
            <p:nvPr/>
          </p:nvSpPr>
          <p:spPr>
            <a:xfrm>
              <a:off x="4598487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26"/>
            <p:cNvSpPr/>
            <p:nvPr/>
          </p:nvSpPr>
          <p:spPr>
            <a:xfrm>
              <a:off x="4906356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26"/>
            <p:cNvSpPr/>
            <p:nvPr/>
          </p:nvSpPr>
          <p:spPr>
            <a:xfrm>
              <a:off x="479446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26"/>
            <p:cNvSpPr/>
            <p:nvPr/>
          </p:nvSpPr>
          <p:spPr>
            <a:xfrm>
              <a:off x="3787015" y="4456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26"/>
            <p:cNvSpPr/>
            <p:nvPr/>
          </p:nvSpPr>
          <p:spPr>
            <a:xfrm>
              <a:off x="39362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26"/>
            <p:cNvSpPr/>
            <p:nvPr/>
          </p:nvSpPr>
          <p:spPr>
            <a:xfrm>
              <a:off x="3917552" y="340174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26"/>
            <p:cNvSpPr/>
            <p:nvPr/>
          </p:nvSpPr>
          <p:spPr>
            <a:xfrm>
              <a:off x="3667914" y="3166177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68"/>
                    <a:pt x="532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26"/>
            <p:cNvSpPr/>
            <p:nvPr/>
          </p:nvSpPr>
          <p:spPr>
            <a:xfrm>
              <a:off x="4719770" y="406107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26"/>
            <p:cNvSpPr/>
            <p:nvPr/>
          </p:nvSpPr>
          <p:spPr>
            <a:xfrm>
              <a:off x="3121561" y="4438045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2" y="1068"/>
                  </a:cubicBezTo>
                  <a:cubicBezTo>
                    <a:pt x="821" y="1068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26"/>
            <p:cNvSpPr/>
            <p:nvPr/>
          </p:nvSpPr>
          <p:spPr>
            <a:xfrm>
              <a:off x="4458732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26"/>
            <p:cNvSpPr/>
            <p:nvPr/>
          </p:nvSpPr>
          <p:spPr>
            <a:xfrm>
              <a:off x="3805663" y="410822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26"/>
            <p:cNvSpPr/>
            <p:nvPr/>
          </p:nvSpPr>
          <p:spPr>
            <a:xfrm>
              <a:off x="2434328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26"/>
            <p:cNvSpPr/>
            <p:nvPr/>
          </p:nvSpPr>
          <p:spPr>
            <a:xfrm>
              <a:off x="4337414" y="440032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26"/>
            <p:cNvSpPr/>
            <p:nvPr/>
          </p:nvSpPr>
          <p:spPr>
            <a:xfrm>
              <a:off x="3429430" y="4296636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26"/>
            <p:cNvSpPr/>
            <p:nvPr/>
          </p:nvSpPr>
          <p:spPr>
            <a:xfrm>
              <a:off x="2620879" y="41270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26"/>
            <p:cNvSpPr/>
            <p:nvPr/>
          </p:nvSpPr>
          <p:spPr>
            <a:xfrm>
              <a:off x="2854015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26"/>
            <p:cNvSpPr/>
            <p:nvPr/>
          </p:nvSpPr>
          <p:spPr>
            <a:xfrm>
              <a:off x="2322264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26"/>
            <p:cNvSpPr/>
            <p:nvPr/>
          </p:nvSpPr>
          <p:spPr>
            <a:xfrm>
              <a:off x="4020151" y="31096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26"/>
            <p:cNvSpPr/>
            <p:nvPr/>
          </p:nvSpPr>
          <p:spPr>
            <a:xfrm>
              <a:off x="4248678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26"/>
            <p:cNvSpPr/>
            <p:nvPr/>
          </p:nvSpPr>
          <p:spPr>
            <a:xfrm>
              <a:off x="3381156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26"/>
            <p:cNvSpPr/>
            <p:nvPr/>
          </p:nvSpPr>
          <p:spPr>
            <a:xfrm>
              <a:off x="138008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26"/>
            <p:cNvSpPr/>
            <p:nvPr/>
          </p:nvSpPr>
          <p:spPr>
            <a:xfrm>
              <a:off x="19543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26"/>
            <p:cNvSpPr/>
            <p:nvPr/>
          </p:nvSpPr>
          <p:spPr>
            <a:xfrm>
              <a:off x="1342889" y="4240235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26"/>
            <p:cNvSpPr/>
            <p:nvPr/>
          </p:nvSpPr>
          <p:spPr>
            <a:xfrm>
              <a:off x="789324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26"/>
            <p:cNvSpPr/>
            <p:nvPr/>
          </p:nvSpPr>
          <p:spPr>
            <a:xfrm>
              <a:off x="1734674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26"/>
            <p:cNvSpPr/>
            <p:nvPr/>
          </p:nvSpPr>
          <p:spPr>
            <a:xfrm>
              <a:off x="70537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26"/>
            <p:cNvSpPr/>
            <p:nvPr/>
          </p:nvSpPr>
          <p:spPr>
            <a:xfrm>
              <a:off x="480012" y="474886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26"/>
            <p:cNvSpPr/>
            <p:nvPr/>
          </p:nvSpPr>
          <p:spPr>
            <a:xfrm>
              <a:off x="18139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26"/>
            <p:cNvSpPr/>
            <p:nvPr/>
          </p:nvSpPr>
          <p:spPr>
            <a:xfrm>
              <a:off x="199574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26"/>
            <p:cNvSpPr/>
            <p:nvPr/>
          </p:nvSpPr>
          <p:spPr>
            <a:xfrm>
              <a:off x="1818626" y="343928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26"/>
            <p:cNvSpPr/>
            <p:nvPr/>
          </p:nvSpPr>
          <p:spPr>
            <a:xfrm>
              <a:off x="1488977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26"/>
            <p:cNvSpPr/>
            <p:nvPr/>
          </p:nvSpPr>
          <p:spPr>
            <a:xfrm>
              <a:off x="2135713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26"/>
            <p:cNvSpPr/>
            <p:nvPr/>
          </p:nvSpPr>
          <p:spPr>
            <a:xfrm>
              <a:off x="1221607" y="456527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26"/>
            <p:cNvSpPr/>
            <p:nvPr/>
          </p:nvSpPr>
          <p:spPr>
            <a:xfrm>
              <a:off x="2107811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26"/>
            <p:cNvSpPr/>
            <p:nvPr/>
          </p:nvSpPr>
          <p:spPr>
            <a:xfrm>
              <a:off x="419353" y="50644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26"/>
            <p:cNvSpPr/>
            <p:nvPr/>
          </p:nvSpPr>
          <p:spPr>
            <a:xfrm>
              <a:off x="70537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26"/>
            <p:cNvSpPr/>
            <p:nvPr/>
          </p:nvSpPr>
          <p:spPr>
            <a:xfrm>
              <a:off x="1921260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26"/>
            <p:cNvSpPr/>
            <p:nvPr/>
          </p:nvSpPr>
          <p:spPr>
            <a:xfrm>
              <a:off x="17678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26"/>
            <p:cNvSpPr/>
            <p:nvPr/>
          </p:nvSpPr>
          <p:spPr>
            <a:xfrm>
              <a:off x="1799942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26"/>
            <p:cNvSpPr/>
            <p:nvPr/>
          </p:nvSpPr>
          <p:spPr>
            <a:xfrm>
              <a:off x="1072211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26"/>
            <p:cNvSpPr/>
            <p:nvPr/>
          </p:nvSpPr>
          <p:spPr>
            <a:xfrm>
              <a:off x="1538694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26"/>
            <p:cNvSpPr/>
            <p:nvPr/>
          </p:nvSpPr>
          <p:spPr>
            <a:xfrm>
              <a:off x="1678660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26"/>
            <p:cNvSpPr/>
            <p:nvPr/>
          </p:nvSpPr>
          <p:spPr>
            <a:xfrm>
              <a:off x="2154396" y="4315495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26"/>
            <p:cNvSpPr/>
            <p:nvPr/>
          </p:nvSpPr>
          <p:spPr>
            <a:xfrm>
              <a:off x="826690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26"/>
            <p:cNvSpPr/>
            <p:nvPr/>
          </p:nvSpPr>
          <p:spPr>
            <a:xfrm>
              <a:off x="278649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26"/>
            <p:cNvSpPr/>
            <p:nvPr/>
          </p:nvSpPr>
          <p:spPr>
            <a:xfrm>
              <a:off x="1335887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26"/>
            <p:cNvSpPr/>
            <p:nvPr/>
          </p:nvSpPr>
          <p:spPr>
            <a:xfrm>
              <a:off x="981258" y="4843165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26"/>
            <p:cNvSpPr/>
            <p:nvPr/>
          </p:nvSpPr>
          <p:spPr>
            <a:xfrm>
              <a:off x="1324241" y="498904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26"/>
            <p:cNvSpPr/>
            <p:nvPr/>
          </p:nvSpPr>
          <p:spPr>
            <a:xfrm>
              <a:off x="2154396" y="35853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26"/>
            <p:cNvSpPr/>
            <p:nvPr/>
          </p:nvSpPr>
          <p:spPr>
            <a:xfrm>
              <a:off x="1799942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26"/>
            <p:cNvSpPr/>
            <p:nvPr/>
          </p:nvSpPr>
          <p:spPr>
            <a:xfrm>
              <a:off x="199574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26"/>
            <p:cNvSpPr/>
            <p:nvPr/>
          </p:nvSpPr>
          <p:spPr>
            <a:xfrm>
              <a:off x="988260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26"/>
            <p:cNvSpPr/>
            <p:nvPr/>
          </p:nvSpPr>
          <p:spPr>
            <a:xfrm>
              <a:off x="1137655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26"/>
            <p:cNvSpPr/>
            <p:nvPr/>
          </p:nvSpPr>
          <p:spPr>
            <a:xfrm>
              <a:off x="1921260" y="406107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26"/>
            <p:cNvSpPr/>
            <p:nvPr/>
          </p:nvSpPr>
          <p:spPr>
            <a:xfrm>
              <a:off x="322841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26"/>
            <p:cNvSpPr/>
            <p:nvPr/>
          </p:nvSpPr>
          <p:spPr>
            <a:xfrm>
              <a:off x="1659977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26"/>
            <p:cNvSpPr/>
            <p:nvPr/>
          </p:nvSpPr>
          <p:spPr>
            <a:xfrm>
              <a:off x="1006943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26"/>
            <p:cNvSpPr/>
            <p:nvPr/>
          </p:nvSpPr>
          <p:spPr>
            <a:xfrm>
              <a:off x="1538694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26"/>
            <p:cNvSpPr/>
            <p:nvPr/>
          </p:nvSpPr>
          <p:spPr>
            <a:xfrm>
              <a:off x="630675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CUSTOM_13">
    <p:spTree>
      <p:nvGrpSpPr>
        <p:cNvPr id="1" name="Shape 7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55" name="Google Shape;7055;p27"/>
          <p:cNvGrpSpPr/>
          <p:nvPr/>
        </p:nvGrpSpPr>
        <p:grpSpPr>
          <a:xfrm>
            <a:off x="14499" y="-44102"/>
            <a:ext cx="7290023" cy="5202912"/>
            <a:chOff x="18139" y="-44102"/>
            <a:chExt cx="9120445" cy="5202912"/>
          </a:xfrm>
        </p:grpSpPr>
        <p:sp>
          <p:nvSpPr>
            <p:cNvPr id="7056" name="Google Shape;7056;p27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27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27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27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27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27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27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27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27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27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27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27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27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27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27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27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27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27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27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27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27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27"/>
            <p:cNvSpPr/>
            <p:nvPr/>
          </p:nvSpPr>
          <p:spPr>
            <a:xfrm>
              <a:off x="8315958" y="50079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27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27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27"/>
            <p:cNvSpPr/>
            <p:nvPr/>
          </p:nvSpPr>
          <p:spPr>
            <a:xfrm>
              <a:off x="8815163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27"/>
            <p:cNvSpPr/>
            <p:nvPr/>
          </p:nvSpPr>
          <p:spPr>
            <a:xfrm>
              <a:off x="910118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27"/>
            <p:cNvSpPr/>
            <p:nvPr/>
          </p:nvSpPr>
          <p:spPr>
            <a:xfrm>
              <a:off x="857259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27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27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27"/>
            <p:cNvSpPr/>
            <p:nvPr/>
          </p:nvSpPr>
          <p:spPr>
            <a:xfrm>
              <a:off x="8031593" y="512105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27"/>
            <p:cNvSpPr/>
            <p:nvPr/>
          </p:nvSpPr>
          <p:spPr>
            <a:xfrm>
              <a:off x="7949858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27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27"/>
            <p:cNvSpPr/>
            <p:nvPr/>
          </p:nvSpPr>
          <p:spPr>
            <a:xfrm>
              <a:off x="8236827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27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27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27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27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27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27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27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27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27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27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27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27"/>
            <p:cNvSpPr/>
            <p:nvPr/>
          </p:nvSpPr>
          <p:spPr>
            <a:xfrm>
              <a:off x="5214189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27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27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27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27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27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27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27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27"/>
            <p:cNvSpPr/>
            <p:nvPr/>
          </p:nvSpPr>
          <p:spPr>
            <a:xfrm>
              <a:off x="5536097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27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27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27"/>
            <p:cNvSpPr/>
            <p:nvPr/>
          </p:nvSpPr>
          <p:spPr>
            <a:xfrm>
              <a:off x="7331939" y="502676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27"/>
            <p:cNvSpPr/>
            <p:nvPr/>
          </p:nvSpPr>
          <p:spPr>
            <a:xfrm>
              <a:off x="6077101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27"/>
            <p:cNvSpPr/>
            <p:nvPr/>
          </p:nvSpPr>
          <p:spPr>
            <a:xfrm>
              <a:off x="5517414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27"/>
            <p:cNvSpPr/>
            <p:nvPr/>
          </p:nvSpPr>
          <p:spPr>
            <a:xfrm>
              <a:off x="7086242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27"/>
            <p:cNvSpPr/>
            <p:nvPr/>
          </p:nvSpPr>
          <p:spPr>
            <a:xfrm>
              <a:off x="7732978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27"/>
            <p:cNvSpPr/>
            <p:nvPr/>
          </p:nvSpPr>
          <p:spPr>
            <a:xfrm>
              <a:off x="6016442" y="50644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27"/>
            <p:cNvSpPr/>
            <p:nvPr/>
          </p:nvSpPr>
          <p:spPr>
            <a:xfrm>
              <a:off x="6302672" y="50267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27"/>
            <p:cNvSpPr/>
            <p:nvPr/>
          </p:nvSpPr>
          <p:spPr>
            <a:xfrm>
              <a:off x="7518525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27"/>
            <p:cNvSpPr/>
            <p:nvPr/>
          </p:nvSpPr>
          <p:spPr>
            <a:xfrm>
              <a:off x="5774053" y="490677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27"/>
            <p:cNvSpPr/>
            <p:nvPr/>
          </p:nvSpPr>
          <p:spPr>
            <a:xfrm>
              <a:off x="5232873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27"/>
            <p:cNvSpPr/>
            <p:nvPr/>
          </p:nvSpPr>
          <p:spPr>
            <a:xfrm>
              <a:off x="6423955" y="470411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27"/>
            <p:cNvSpPr/>
            <p:nvPr/>
          </p:nvSpPr>
          <p:spPr>
            <a:xfrm>
              <a:off x="5151314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27"/>
            <p:cNvSpPr/>
            <p:nvPr/>
          </p:nvSpPr>
          <p:spPr>
            <a:xfrm>
              <a:off x="6578523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27"/>
            <p:cNvSpPr/>
            <p:nvPr/>
          </p:nvSpPr>
          <p:spPr>
            <a:xfrm>
              <a:off x="6921295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27"/>
            <p:cNvSpPr/>
            <p:nvPr/>
          </p:nvSpPr>
          <p:spPr>
            <a:xfrm>
              <a:off x="5438107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27"/>
            <p:cNvSpPr/>
            <p:nvPr/>
          </p:nvSpPr>
          <p:spPr>
            <a:xfrm>
              <a:off x="3158928" y="-1820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27"/>
            <p:cNvSpPr/>
            <p:nvPr/>
          </p:nvSpPr>
          <p:spPr>
            <a:xfrm>
              <a:off x="3870932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27"/>
            <p:cNvSpPr/>
            <p:nvPr/>
          </p:nvSpPr>
          <p:spPr>
            <a:xfrm>
              <a:off x="45611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27"/>
            <p:cNvSpPr/>
            <p:nvPr/>
          </p:nvSpPr>
          <p:spPr>
            <a:xfrm>
              <a:off x="435592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27"/>
            <p:cNvSpPr/>
            <p:nvPr/>
          </p:nvSpPr>
          <p:spPr>
            <a:xfrm>
              <a:off x="241564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27"/>
            <p:cNvSpPr/>
            <p:nvPr/>
          </p:nvSpPr>
          <p:spPr>
            <a:xfrm>
              <a:off x="307480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27"/>
            <p:cNvSpPr/>
            <p:nvPr/>
          </p:nvSpPr>
          <p:spPr>
            <a:xfrm>
              <a:off x="4757136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27"/>
            <p:cNvSpPr/>
            <p:nvPr/>
          </p:nvSpPr>
          <p:spPr>
            <a:xfrm>
              <a:off x="419744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27"/>
            <p:cNvSpPr/>
            <p:nvPr/>
          </p:nvSpPr>
          <p:spPr>
            <a:xfrm>
              <a:off x="4880636" y="82916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27"/>
            <p:cNvSpPr/>
            <p:nvPr/>
          </p:nvSpPr>
          <p:spPr>
            <a:xfrm>
              <a:off x="3686597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27"/>
            <p:cNvSpPr/>
            <p:nvPr/>
          </p:nvSpPr>
          <p:spPr>
            <a:xfrm>
              <a:off x="4038834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27"/>
            <p:cNvSpPr/>
            <p:nvPr/>
          </p:nvSpPr>
          <p:spPr>
            <a:xfrm>
              <a:off x="4635853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27"/>
            <p:cNvSpPr/>
            <p:nvPr/>
          </p:nvSpPr>
          <p:spPr>
            <a:xfrm>
              <a:off x="342943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27"/>
            <p:cNvSpPr/>
            <p:nvPr/>
          </p:nvSpPr>
          <p:spPr>
            <a:xfrm>
              <a:off x="2737552" y="2125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27"/>
            <p:cNvSpPr/>
            <p:nvPr/>
          </p:nvSpPr>
          <p:spPr>
            <a:xfrm>
              <a:off x="3667914" y="3397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27"/>
            <p:cNvSpPr/>
            <p:nvPr/>
          </p:nvSpPr>
          <p:spPr>
            <a:xfrm>
              <a:off x="4020151" y="2831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27"/>
            <p:cNvSpPr/>
            <p:nvPr/>
          </p:nvSpPr>
          <p:spPr>
            <a:xfrm>
              <a:off x="4533219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27"/>
            <p:cNvSpPr/>
            <p:nvPr/>
          </p:nvSpPr>
          <p:spPr>
            <a:xfrm>
              <a:off x="3278557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27"/>
            <p:cNvSpPr/>
            <p:nvPr/>
          </p:nvSpPr>
          <p:spPr>
            <a:xfrm>
              <a:off x="2718869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27"/>
            <p:cNvSpPr/>
            <p:nvPr/>
          </p:nvSpPr>
          <p:spPr>
            <a:xfrm>
              <a:off x="4287698" y="48054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27"/>
            <p:cNvSpPr/>
            <p:nvPr/>
          </p:nvSpPr>
          <p:spPr>
            <a:xfrm>
              <a:off x="4934433" y="495149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7147;p27"/>
            <p:cNvSpPr/>
            <p:nvPr/>
          </p:nvSpPr>
          <p:spPr>
            <a:xfrm>
              <a:off x="3217898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7148;p27"/>
            <p:cNvSpPr/>
            <p:nvPr/>
          </p:nvSpPr>
          <p:spPr>
            <a:xfrm>
              <a:off x="3503917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27"/>
            <p:cNvSpPr/>
            <p:nvPr/>
          </p:nvSpPr>
          <p:spPr>
            <a:xfrm>
              <a:off x="4719770" y="4767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27"/>
            <p:cNvSpPr/>
            <p:nvPr/>
          </p:nvSpPr>
          <p:spPr>
            <a:xfrm>
              <a:off x="2975333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27"/>
            <p:cNvSpPr/>
            <p:nvPr/>
          </p:nvSpPr>
          <p:spPr>
            <a:xfrm>
              <a:off x="2434328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27"/>
            <p:cNvSpPr/>
            <p:nvPr/>
          </p:nvSpPr>
          <p:spPr>
            <a:xfrm>
              <a:off x="3625235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27"/>
            <p:cNvSpPr/>
            <p:nvPr/>
          </p:nvSpPr>
          <p:spPr>
            <a:xfrm>
              <a:off x="2352593" y="4722973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27"/>
            <p:cNvSpPr/>
            <p:nvPr/>
          </p:nvSpPr>
          <p:spPr>
            <a:xfrm>
              <a:off x="4122751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7155;p27"/>
            <p:cNvSpPr/>
            <p:nvPr/>
          </p:nvSpPr>
          <p:spPr>
            <a:xfrm>
              <a:off x="2639562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27"/>
            <p:cNvSpPr/>
            <p:nvPr/>
          </p:nvSpPr>
          <p:spPr>
            <a:xfrm>
              <a:off x="36020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27"/>
            <p:cNvSpPr/>
            <p:nvPr/>
          </p:nvSpPr>
          <p:spPr>
            <a:xfrm>
              <a:off x="176261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27"/>
            <p:cNvSpPr/>
            <p:nvPr/>
          </p:nvSpPr>
          <p:spPr>
            <a:xfrm>
              <a:off x="7415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27"/>
            <p:cNvSpPr/>
            <p:nvPr/>
          </p:nvSpPr>
          <p:spPr>
            <a:xfrm>
              <a:off x="19543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27"/>
            <p:cNvSpPr/>
            <p:nvPr/>
          </p:nvSpPr>
          <p:spPr>
            <a:xfrm>
              <a:off x="480012" y="192259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7161;p27"/>
            <p:cNvSpPr/>
            <p:nvPr/>
          </p:nvSpPr>
          <p:spPr>
            <a:xfrm>
              <a:off x="18139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7162;p27"/>
            <p:cNvSpPr/>
            <p:nvPr/>
          </p:nvSpPr>
          <p:spPr>
            <a:xfrm>
              <a:off x="18139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27"/>
            <p:cNvSpPr/>
            <p:nvPr/>
          </p:nvSpPr>
          <p:spPr>
            <a:xfrm>
              <a:off x="1557377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27"/>
            <p:cNvSpPr/>
            <p:nvPr/>
          </p:nvSpPr>
          <p:spPr>
            <a:xfrm>
              <a:off x="2762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27"/>
            <p:cNvSpPr/>
            <p:nvPr/>
          </p:nvSpPr>
          <p:spPr>
            <a:xfrm>
              <a:off x="304158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27"/>
            <p:cNvSpPr/>
            <p:nvPr/>
          </p:nvSpPr>
          <p:spPr>
            <a:xfrm>
              <a:off x="419353" y="223820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27"/>
            <p:cNvSpPr/>
            <p:nvPr/>
          </p:nvSpPr>
          <p:spPr>
            <a:xfrm>
              <a:off x="17678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27"/>
            <p:cNvSpPr/>
            <p:nvPr/>
          </p:nvSpPr>
          <p:spPr>
            <a:xfrm>
              <a:off x="385892" y="87204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27"/>
            <p:cNvSpPr/>
            <p:nvPr/>
          </p:nvSpPr>
          <p:spPr>
            <a:xfrm>
              <a:off x="498484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0" name="Google Shape;7170;p27"/>
            <p:cNvSpPr/>
            <p:nvPr/>
          </p:nvSpPr>
          <p:spPr>
            <a:xfrm>
              <a:off x="1958592" y="32087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27"/>
            <p:cNvSpPr/>
            <p:nvPr/>
          </p:nvSpPr>
          <p:spPr>
            <a:xfrm>
              <a:off x="2082091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27"/>
            <p:cNvSpPr/>
            <p:nvPr/>
          </p:nvSpPr>
          <p:spPr>
            <a:xfrm>
              <a:off x="888053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27"/>
            <p:cNvSpPr/>
            <p:nvPr/>
          </p:nvSpPr>
          <p:spPr>
            <a:xfrm>
              <a:off x="37885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7174;p27"/>
            <p:cNvSpPr/>
            <p:nvPr/>
          </p:nvSpPr>
          <p:spPr>
            <a:xfrm>
              <a:off x="1240290" y="10198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27"/>
            <p:cNvSpPr/>
            <p:nvPr/>
          </p:nvSpPr>
          <p:spPr>
            <a:xfrm>
              <a:off x="1837309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27"/>
            <p:cNvSpPr/>
            <p:nvPr/>
          </p:nvSpPr>
          <p:spPr>
            <a:xfrm>
              <a:off x="63067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27"/>
            <p:cNvSpPr/>
            <p:nvPr/>
          </p:nvSpPr>
          <p:spPr>
            <a:xfrm>
              <a:off x="869405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27"/>
            <p:cNvSpPr/>
            <p:nvPr/>
          </p:nvSpPr>
          <p:spPr>
            <a:xfrm>
              <a:off x="322841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27"/>
            <p:cNvSpPr/>
            <p:nvPr/>
          </p:nvSpPr>
          <p:spPr>
            <a:xfrm>
              <a:off x="158105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27"/>
            <p:cNvSpPr/>
            <p:nvPr/>
          </p:nvSpPr>
          <p:spPr>
            <a:xfrm>
              <a:off x="5550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27"/>
            <p:cNvSpPr/>
            <p:nvPr/>
          </p:nvSpPr>
          <p:spPr>
            <a:xfrm>
              <a:off x="1221607" y="28315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27"/>
            <p:cNvSpPr/>
            <p:nvPr/>
          </p:nvSpPr>
          <p:spPr>
            <a:xfrm>
              <a:off x="36020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27"/>
            <p:cNvSpPr/>
            <p:nvPr/>
          </p:nvSpPr>
          <p:spPr>
            <a:xfrm>
              <a:off x="7415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4" name="Google Shape;7184;p27"/>
            <p:cNvSpPr/>
            <p:nvPr/>
          </p:nvSpPr>
          <p:spPr>
            <a:xfrm>
              <a:off x="19543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27"/>
            <p:cNvSpPr/>
            <p:nvPr/>
          </p:nvSpPr>
          <p:spPr>
            <a:xfrm>
              <a:off x="1734674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27"/>
            <p:cNvSpPr/>
            <p:nvPr/>
          </p:nvSpPr>
          <p:spPr>
            <a:xfrm>
              <a:off x="480012" y="474886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27"/>
            <p:cNvSpPr/>
            <p:nvPr/>
          </p:nvSpPr>
          <p:spPr>
            <a:xfrm>
              <a:off x="18139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27"/>
            <p:cNvSpPr/>
            <p:nvPr/>
          </p:nvSpPr>
          <p:spPr>
            <a:xfrm>
              <a:off x="18139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27"/>
            <p:cNvSpPr/>
            <p:nvPr/>
          </p:nvSpPr>
          <p:spPr>
            <a:xfrm>
              <a:off x="1488977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27"/>
            <p:cNvSpPr/>
            <p:nvPr/>
          </p:nvSpPr>
          <p:spPr>
            <a:xfrm>
              <a:off x="2135713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27"/>
            <p:cNvSpPr/>
            <p:nvPr/>
          </p:nvSpPr>
          <p:spPr>
            <a:xfrm>
              <a:off x="2762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27"/>
            <p:cNvSpPr/>
            <p:nvPr/>
          </p:nvSpPr>
          <p:spPr>
            <a:xfrm>
              <a:off x="304158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27"/>
            <p:cNvSpPr/>
            <p:nvPr/>
          </p:nvSpPr>
          <p:spPr>
            <a:xfrm>
              <a:off x="419353" y="50644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27"/>
            <p:cNvSpPr/>
            <p:nvPr/>
          </p:nvSpPr>
          <p:spPr>
            <a:xfrm>
              <a:off x="70537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27"/>
            <p:cNvSpPr/>
            <p:nvPr/>
          </p:nvSpPr>
          <p:spPr>
            <a:xfrm>
              <a:off x="1921260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27"/>
            <p:cNvSpPr/>
            <p:nvPr/>
          </p:nvSpPr>
          <p:spPr>
            <a:xfrm>
              <a:off x="17678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27"/>
            <p:cNvSpPr/>
            <p:nvPr/>
          </p:nvSpPr>
          <p:spPr>
            <a:xfrm>
              <a:off x="385892" y="3698491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27"/>
            <p:cNvSpPr/>
            <p:nvPr/>
          </p:nvSpPr>
          <p:spPr>
            <a:xfrm>
              <a:off x="498484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27"/>
            <p:cNvSpPr/>
            <p:nvPr/>
          </p:nvSpPr>
          <p:spPr>
            <a:xfrm>
              <a:off x="158105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27"/>
            <p:cNvSpPr/>
            <p:nvPr/>
          </p:nvSpPr>
          <p:spPr>
            <a:xfrm>
              <a:off x="826690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27"/>
            <p:cNvSpPr/>
            <p:nvPr/>
          </p:nvSpPr>
          <p:spPr>
            <a:xfrm>
              <a:off x="151161" y="4063480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27"/>
            <p:cNvSpPr/>
            <p:nvPr/>
          </p:nvSpPr>
          <p:spPr>
            <a:xfrm>
              <a:off x="981258" y="4843165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27"/>
            <p:cNvSpPr/>
            <p:nvPr/>
          </p:nvSpPr>
          <p:spPr>
            <a:xfrm>
              <a:off x="37885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27"/>
            <p:cNvSpPr/>
            <p:nvPr/>
          </p:nvSpPr>
          <p:spPr>
            <a:xfrm>
              <a:off x="1324241" y="498904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27"/>
            <p:cNvSpPr/>
            <p:nvPr/>
          </p:nvSpPr>
          <p:spPr>
            <a:xfrm>
              <a:off x="322841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27"/>
            <p:cNvSpPr/>
            <p:nvPr/>
          </p:nvSpPr>
          <p:spPr>
            <a:xfrm>
              <a:off x="5550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27"/>
            <p:cNvSpPr/>
            <p:nvPr/>
          </p:nvSpPr>
          <p:spPr>
            <a:xfrm>
              <a:off x="26700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08" name="Google Shape;7208;p27"/>
          <p:cNvSpPr txBox="1">
            <a:spLocks noGrp="1"/>
          </p:cNvSpPr>
          <p:nvPr>
            <p:ph type="body" idx="1"/>
          </p:nvPr>
        </p:nvSpPr>
        <p:spPr>
          <a:xfrm>
            <a:off x="495436" y="1149425"/>
            <a:ext cx="4875444" cy="33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7209" name="Google Shape;7209;p27"/>
          <p:cNvSpPr txBox="1">
            <a:spLocks noGrp="1"/>
          </p:cNvSpPr>
          <p:nvPr>
            <p:ph type="title"/>
          </p:nvPr>
        </p:nvSpPr>
        <p:spPr>
          <a:xfrm>
            <a:off x="508787" y="376007"/>
            <a:ext cx="3945772" cy="6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CUSTOM_15">
    <p:spTree>
      <p:nvGrpSpPr>
        <p:cNvPr id="1" name="Shape 7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1" name="Google Shape;7211;p28"/>
          <p:cNvSpPr txBox="1">
            <a:spLocks noGrp="1"/>
          </p:cNvSpPr>
          <p:nvPr>
            <p:ph type="body" idx="1"/>
          </p:nvPr>
        </p:nvSpPr>
        <p:spPr>
          <a:xfrm>
            <a:off x="474173" y="1617450"/>
            <a:ext cx="3249417" cy="26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7212" name="Google Shape;7212;p28"/>
          <p:cNvSpPr txBox="1">
            <a:spLocks noGrp="1"/>
          </p:cNvSpPr>
          <p:nvPr>
            <p:ph type="title"/>
          </p:nvPr>
        </p:nvSpPr>
        <p:spPr>
          <a:xfrm>
            <a:off x="490068" y="376482"/>
            <a:ext cx="3103384" cy="7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grpSp>
        <p:nvGrpSpPr>
          <p:cNvPr id="7213" name="Google Shape;7213;p28"/>
          <p:cNvGrpSpPr/>
          <p:nvPr/>
        </p:nvGrpSpPr>
        <p:grpSpPr>
          <a:xfrm>
            <a:off x="5104837" y="-18206"/>
            <a:ext cx="2199685" cy="4804828"/>
            <a:chOff x="6386589" y="-18206"/>
            <a:chExt cx="2751995" cy="4804828"/>
          </a:xfrm>
        </p:grpSpPr>
        <p:sp>
          <p:nvSpPr>
            <p:cNvPr id="7214" name="Google Shape;7214;p28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28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28"/>
            <p:cNvSpPr/>
            <p:nvPr/>
          </p:nvSpPr>
          <p:spPr>
            <a:xfrm>
              <a:off x="859124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28"/>
            <p:cNvSpPr/>
            <p:nvPr/>
          </p:nvSpPr>
          <p:spPr>
            <a:xfrm>
              <a:off x="8273982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28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28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28"/>
            <p:cNvSpPr/>
            <p:nvPr/>
          </p:nvSpPr>
          <p:spPr>
            <a:xfrm>
              <a:off x="8413948" y="94748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28"/>
            <p:cNvSpPr/>
            <p:nvPr/>
          </p:nvSpPr>
          <p:spPr>
            <a:xfrm>
              <a:off x="8413948" y="15550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28"/>
            <p:cNvSpPr/>
            <p:nvPr/>
          </p:nvSpPr>
          <p:spPr>
            <a:xfrm>
              <a:off x="8315958" y="21816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28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28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28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28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28"/>
            <p:cNvSpPr/>
            <p:nvPr/>
          </p:nvSpPr>
          <p:spPr>
            <a:xfrm>
              <a:off x="7919529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28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28"/>
            <p:cNvSpPr/>
            <p:nvPr/>
          </p:nvSpPr>
          <p:spPr>
            <a:xfrm>
              <a:off x="8099993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28"/>
            <p:cNvSpPr/>
            <p:nvPr/>
          </p:nvSpPr>
          <p:spPr>
            <a:xfrm>
              <a:off x="857259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28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28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28"/>
            <p:cNvSpPr/>
            <p:nvPr/>
          </p:nvSpPr>
          <p:spPr>
            <a:xfrm>
              <a:off x="8031593" y="4904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28"/>
            <p:cNvSpPr/>
            <p:nvPr/>
          </p:nvSpPr>
          <p:spPr>
            <a:xfrm>
              <a:off x="8031593" y="229461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28"/>
            <p:cNvSpPr/>
            <p:nvPr/>
          </p:nvSpPr>
          <p:spPr>
            <a:xfrm>
              <a:off x="867445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28"/>
            <p:cNvSpPr/>
            <p:nvPr/>
          </p:nvSpPr>
          <p:spPr>
            <a:xfrm>
              <a:off x="7949858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28"/>
            <p:cNvSpPr/>
            <p:nvPr/>
          </p:nvSpPr>
          <p:spPr>
            <a:xfrm>
              <a:off x="8155092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28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28"/>
            <p:cNvSpPr/>
            <p:nvPr/>
          </p:nvSpPr>
          <p:spPr>
            <a:xfrm>
              <a:off x="8218144" y="104160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28"/>
            <p:cNvSpPr/>
            <p:nvPr/>
          </p:nvSpPr>
          <p:spPr>
            <a:xfrm>
              <a:off x="8236827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28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28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28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28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28"/>
            <p:cNvSpPr/>
            <p:nvPr/>
          </p:nvSpPr>
          <p:spPr>
            <a:xfrm>
              <a:off x="8553914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28"/>
            <p:cNvSpPr/>
            <p:nvPr/>
          </p:nvSpPr>
          <p:spPr>
            <a:xfrm>
              <a:off x="8031593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28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28"/>
            <p:cNvSpPr/>
            <p:nvPr/>
          </p:nvSpPr>
          <p:spPr>
            <a:xfrm>
              <a:off x="8218144" y="130080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28"/>
            <p:cNvSpPr/>
            <p:nvPr/>
          </p:nvSpPr>
          <p:spPr>
            <a:xfrm>
              <a:off x="845131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28"/>
            <p:cNvSpPr/>
            <p:nvPr/>
          </p:nvSpPr>
          <p:spPr>
            <a:xfrm>
              <a:off x="7919529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28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28"/>
            <p:cNvSpPr/>
            <p:nvPr/>
          </p:nvSpPr>
          <p:spPr>
            <a:xfrm>
              <a:off x="8118500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28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28"/>
            <p:cNvSpPr/>
            <p:nvPr/>
          </p:nvSpPr>
          <p:spPr>
            <a:xfrm>
              <a:off x="846996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28"/>
            <p:cNvSpPr/>
            <p:nvPr/>
          </p:nvSpPr>
          <p:spPr>
            <a:xfrm>
              <a:off x="859124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28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28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28"/>
            <p:cNvSpPr/>
            <p:nvPr/>
          </p:nvSpPr>
          <p:spPr>
            <a:xfrm>
              <a:off x="8413948" y="377375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28"/>
            <p:cNvSpPr/>
            <p:nvPr/>
          </p:nvSpPr>
          <p:spPr>
            <a:xfrm>
              <a:off x="8413948" y="438146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28"/>
            <p:cNvSpPr/>
            <p:nvPr/>
          </p:nvSpPr>
          <p:spPr>
            <a:xfrm>
              <a:off x="801291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28"/>
            <p:cNvSpPr/>
            <p:nvPr/>
          </p:nvSpPr>
          <p:spPr>
            <a:xfrm>
              <a:off x="833464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28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28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28"/>
            <p:cNvSpPr/>
            <p:nvPr/>
          </p:nvSpPr>
          <p:spPr>
            <a:xfrm>
              <a:off x="7919529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28"/>
            <p:cNvSpPr/>
            <p:nvPr/>
          </p:nvSpPr>
          <p:spPr>
            <a:xfrm>
              <a:off x="8099993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28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28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28"/>
            <p:cNvSpPr/>
            <p:nvPr/>
          </p:nvSpPr>
          <p:spPr>
            <a:xfrm>
              <a:off x="8553914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28"/>
            <p:cNvSpPr/>
            <p:nvPr/>
          </p:nvSpPr>
          <p:spPr>
            <a:xfrm>
              <a:off x="7938212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28"/>
            <p:cNvSpPr/>
            <p:nvPr/>
          </p:nvSpPr>
          <p:spPr>
            <a:xfrm>
              <a:off x="8031593" y="33168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28"/>
            <p:cNvSpPr/>
            <p:nvPr/>
          </p:nvSpPr>
          <p:spPr>
            <a:xfrm>
              <a:off x="867445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28"/>
            <p:cNvSpPr/>
            <p:nvPr/>
          </p:nvSpPr>
          <p:spPr>
            <a:xfrm>
              <a:off x="8155092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1" y="3616"/>
                    <a:pt x="3579" y="2806"/>
                    <a:pt x="3579" y="1808"/>
                  </a:cubicBezTo>
                  <a:cubicBezTo>
                    <a:pt x="3579" y="809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28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28"/>
            <p:cNvSpPr/>
            <p:nvPr/>
          </p:nvSpPr>
          <p:spPr>
            <a:xfrm>
              <a:off x="8218144" y="38680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28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28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28"/>
            <p:cNvSpPr/>
            <p:nvPr/>
          </p:nvSpPr>
          <p:spPr>
            <a:xfrm>
              <a:off x="8334641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28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28"/>
            <p:cNvSpPr/>
            <p:nvPr/>
          </p:nvSpPr>
          <p:spPr>
            <a:xfrm>
              <a:off x="8031593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28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28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28"/>
            <p:cNvSpPr/>
            <p:nvPr/>
          </p:nvSpPr>
          <p:spPr>
            <a:xfrm>
              <a:off x="8218144" y="412708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28"/>
            <p:cNvSpPr/>
            <p:nvPr/>
          </p:nvSpPr>
          <p:spPr>
            <a:xfrm>
              <a:off x="845131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28"/>
            <p:cNvSpPr/>
            <p:nvPr/>
          </p:nvSpPr>
          <p:spPr>
            <a:xfrm>
              <a:off x="7919529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28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28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28"/>
            <p:cNvSpPr/>
            <p:nvPr/>
          </p:nvSpPr>
          <p:spPr>
            <a:xfrm>
              <a:off x="6939978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28"/>
            <p:cNvSpPr/>
            <p:nvPr/>
          </p:nvSpPr>
          <p:spPr>
            <a:xfrm>
              <a:off x="6386589" y="15927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28"/>
            <p:cNvSpPr/>
            <p:nvPr/>
          </p:nvSpPr>
          <p:spPr>
            <a:xfrm>
              <a:off x="7331939" y="220049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28"/>
            <p:cNvSpPr/>
            <p:nvPr/>
          </p:nvSpPr>
          <p:spPr>
            <a:xfrm>
              <a:off x="7593012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28"/>
            <p:cNvSpPr/>
            <p:nvPr/>
          </p:nvSpPr>
          <p:spPr>
            <a:xfrm>
              <a:off x="7415891" y="61301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28"/>
            <p:cNvSpPr/>
            <p:nvPr/>
          </p:nvSpPr>
          <p:spPr>
            <a:xfrm>
              <a:off x="7086242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28"/>
            <p:cNvSpPr/>
            <p:nvPr/>
          </p:nvSpPr>
          <p:spPr>
            <a:xfrm>
              <a:off x="7732978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28"/>
            <p:cNvSpPr/>
            <p:nvPr/>
          </p:nvSpPr>
          <p:spPr>
            <a:xfrm>
              <a:off x="6818872" y="173882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28"/>
            <p:cNvSpPr/>
            <p:nvPr/>
          </p:nvSpPr>
          <p:spPr>
            <a:xfrm>
              <a:off x="6604208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28"/>
            <p:cNvSpPr/>
            <p:nvPr/>
          </p:nvSpPr>
          <p:spPr>
            <a:xfrm>
              <a:off x="7705076" y="11970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28"/>
            <p:cNvSpPr/>
            <p:nvPr/>
          </p:nvSpPr>
          <p:spPr>
            <a:xfrm>
              <a:off x="7518525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28"/>
            <p:cNvSpPr/>
            <p:nvPr/>
          </p:nvSpPr>
          <p:spPr>
            <a:xfrm>
              <a:off x="7397207" y="100405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28"/>
            <p:cNvSpPr/>
            <p:nvPr/>
          </p:nvSpPr>
          <p:spPr>
            <a:xfrm>
              <a:off x="7275925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28"/>
            <p:cNvSpPr/>
            <p:nvPr/>
          </p:nvSpPr>
          <p:spPr>
            <a:xfrm>
              <a:off x="7611695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28"/>
            <p:cNvSpPr/>
            <p:nvPr/>
          </p:nvSpPr>
          <p:spPr>
            <a:xfrm>
              <a:off x="7751661" y="1489225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28"/>
            <p:cNvSpPr/>
            <p:nvPr/>
          </p:nvSpPr>
          <p:spPr>
            <a:xfrm>
              <a:off x="6423955" y="1877843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26" y="1068"/>
                  </a:cubicBezTo>
                  <a:cubicBezTo>
                    <a:pt x="820" y="1068"/>
                    <a:pt x="1056" y="831"/>
                    <a:pt x="1056" y="532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28"/>
            <p:cNvSpPr/>
            <p:nvPr/>
          </p:nvSpPr>
          <p:spPr>
            <a:xfrm>
              <a:off x="6921295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28"/>
            <p:cNvSpPr/>
            <p:nvPr/>
          </p:nvSpPr>
          <p:spPr>
            <a:xfrm>
              <a:off x="6578523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28"/>
            <p:cNvSpPr/>
            <p:nvPr/>
          </p:nvSpPr>
          <p:spPr>
            <a:xfrm>
              <a:off x="6921295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28"/>
            <p:cNvSpPr/>
            <p:nvPr/>
          </p:nvSpPr>
          <p:spPr>
            <a:xfrm>
              <a:off x="717332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28"/>
            <p:cNvSpPr/>
            <p:nvPr/>
          </p:nvSpPr>
          <p:spPr>
            <a:xfrm>
              <a:off x="7751661" y="75906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28"/>
            <p:cNvSpPr/>
            <p:nvPr/>
          </p:nvSpPr>
          <p:spPr>
            <a:xfrm>
              <a:off x="7397207" y="1470366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1" y="1067"/>
                    <a:pt x="1057" y="830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28"/>
            <p:cNvSpPr/>
            <p:nvPr/>
          </p:nvSpPr>
          <p:spPr>
            <a:xfrm>
              <a:off x="7593012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28"/>
            <p:cNvSpPr/>
            <p:nvPr/>
          </p:nvSpPr>
          <p:spPr>
            <a:xfrm>
              <a:off x="6585525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28"/>
            <p:cNvSpPr/>
            <p:nvPr/>
          </p:nvSpPr>
          <p:spPr>
            <a:xfrm>
              <a:off x="7518525" y="12348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28"/>
            <p:cNvSpPr/>
            <p:nvPr/>
          </p:nvSpPr>
          <p:spPr>
            <a:xfrm>
              <a:off x="7219910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28"/>
            <p:cNvSpPr/>
            <p:nvPr/>
          </p:nvSpPr>
          <p:spPr>
            <a:xfrm>
              <a:off x="7257242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28"/>
            <p:cNvSpPr/>
            <p:nvPr/>
          </p:nvSpPr>
          <p:spPr>
            <a:xfrm>
              <a:off x="6604208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28"/>
            <p:cNvSpPr/>
            <p:nvPr/>
          </p:nvSpPr>
          <p:spPr>
            <a:xfrm>
              <a:off x="7135959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28"/>
            <p:cNvSpPr/>
            <p:nvPr/>
          </p:nvSpPr>
          <p:spPr>
            <a:xfrm>
              <a:off x="7789028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28"/>
            <p:cNvSpPr/>
            <p:nvPr/>
          </p:nvSpPr>
          <p:spPr>
            <a:xfrm>
              <a:off x="6669476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28"/>
            <p:cNvSpPr/>
            <p:nvPr/>
          </p:nvSpPr>
          <p:spPr>
            <a:xfrm>
              <a:off x="671627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28"/>
            <p:cNvSpPr/>
            <p:nvPr/>
          </p:nvSpPr>
          <p:spPr>
            <a:xfrm>
              <a:off x="735987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28"/>
            <p:cNvSpPr/>
            <p:nvPr/>
          </p:nvSpPr>
          <p:spPr>
            <a:xfrm>
              <a:off x="7537173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28"/>
            <p:cNvSpPr/>
            <p:nvPr/>
          </p:nvSpPr>
          <p:spPr>
            <a:xfrm>
              <a:off x="6977345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28"/>
            <p:cNvSpPr/>
            <p:nvPr/>
          </p:nvSpPr>
          <p:spPr>
            <a:xfrm>
              <a:off x="6939978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28"/>
            <p:cNvSpPr/>
            <p:nvPr/>
          </p:nvSpPr>
          <p:spPr>
            <a:xfrm>
              <a:off x="7415891" y="34392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28"/>
            <p:cNvSpPr/>
            <p:nvPr/>
          </p:nvSpPr>
          <p:spPr>
            <a:xfrm>
              <a:off x="715464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28"/>
            <p:cNvSpPr/>
            <p:nvPr/>
          </p:nvSpPr>
          <p:spPr>
            <a:xfrm>
              <a:off x="7705076" y="402353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28"/>
            <p:cNvSpPr/>
            <p:nvPr/>
          </p:nvSpPr>
          <p:spPr>
            <a:xfrm>
              <a:off x="642395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28"/>
            <p:cNvSpPr/>
            <p:nvPr/>
          </p:nvSpPr>
          <p:spPr>
            <a:xfrm>
              <a:off x="6405272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28"/>
            <p:cNvSpPr/>
            <p:nvPr/>
          </p:nvSpPr>
          <p:spPr>
            <a:xfrm>
              <a:off x="7294608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28"/>
            <p:cNvSpPr/>
            <p:nvPr/>
          </p:nvSpPr>
          <p:spPr>
            <a:xfrm>
              <a:off x="7397207" y="383032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28"/>
            <p:cNvSpPr/>
            <p:nvPr/>
          </p:nvSpPr>
          <p:spPr>
            <a:xfrm>
              <a:off x="7555681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28"/>
            <p:cNvSpPr/>
            <p:nvPr/>
          </p:nvSpPr>
          <p:spPr>
            <a:xfrm>
              <a:off x="6995993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28"/>
            <p:cNvSpPr/>
            <p:nvPr/>
          </p:nvSpPr>
          <p:spPr>
            <a:xfrm>
              <a:off x="6669476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28"/>
            <p:cNvSpPr/>
            <p:nvPr/>
          </p:nvSpPr>
          <p:spPr>
            <a:xfrm>
              <a:off x="7135959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28"/>
            <p:cNvSpPr/>
            <p:nvPr/>
          </p:nvSpPr>
          <p:spPr>
            <a:xfrm>
              <a:off x="7275925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28"/>
            <p:cNvSpPr/>
            <p:nvPr/>
          </p:nvSpPr>
          <p:spPr>
            <a:xfrm>
              <a:off x="7611695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28"/>
            <p:cNvSpPr/>
            <p:nvPr/>
          </p:nvSpPr>
          <p:spPr>
            <a:xfrm>
              <a:off x="7751661" y="4315495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28"/>
            <p:cNvSpPr/>
            <p:nvPr/>
          </p:nvSpPr>
          <p:spPr>
            <a:xfrm>
              <a:off x="7679356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28"/>
            <p:cNvSpPr/>
            <p:nvPr/>
          </p:nvSpPr>
          <p:spPr>
            <a:xfrm>
              <a:off x="6485318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8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28"/>
            <p:cNvSpPr/>
            <p:nvPr/>
          </p:nvSpPr>
          <p:spPr>
            <a:xfrm>
              <a:off x="717332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28"/>
            <p:cNvSpPr/>
            <p:nvPr/>
          </p:nvSpPr>
          <p:spPr>
            <a:xfrm>
              <a:off x="6837379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28"/>
            <p:cNvSpPr/>
            <p:nvPr/>
          </p:nvSpPr>
          <p:spPr>
            <a:xfrm>
              <a:off x="7434398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28"/>
            <p:cNvSpPr/>
            <p:nvPr/>
          </p:nvSpPr>
          <p:spPr>
            <a:xfrm>
              <a:off x="6958662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28"/>
            <p:cNvSpPr/>
            <p:nvPr/>
          </p:nvSpPr>
          <p:spPr>
            <a:xfrm>
              <a:off x="7751661" y="358533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28"/>
            <p:cNvSpPr/>
            <p:nvPr/>
          </p:nvSpPr>
          <p:spPr>
            <a:xfrm>
              <a:off x="7397207" y="4296636"/>
              <a:ext cx="37226" cy="37718"/>
            </a:xfrm>
            <a:custGeom>
              <a:avLst/>
              <a:gdLst/>
              <a:ahLst/>
              <a:cxnLst/>
              <a:rect l="l" t="t" r="r" b="b"/>
              <a:pathLst>
                <a:path w="1058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28"/>
            <p:cNvSpPr/>
            <p:nvPr/>
          </p:nvSpPr>
          <p:spPr>
            <a:xfrm>
              <a:off x="7705076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28"/>
            <p:cNvSpPr/>
            <p:nvPr/>
          </p:nvSpPr>
          <p:spPr>
            <a:xfrm>
              <a:off x="6734744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28"/>
            <p:cNvSpPr/>
            <p:nvPr/>
          </p:nvSpPr>
          <p:spPr>
            <a:xfrm>
              <a:off x="6716272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28"/>
            <p:cNvSpPr/>
            <p:nvPr/>
          </p:nvSpPr>
          <p:spPr>
            <a:xfrm>
              <a:off x="6466670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28"/>
            <p:cNvSpPr/>
            <p:nvPr/>
          </p:nvSpPr>
          <p:spPr>
            <a:xfrm>
              <a:off x="7518525" y="406107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28"/>
            <p:cNvSpPr/>
            <p:nvPr/>
          </p:nvSpPr>
          <p:spPr>
            <a:xfrm>
              <a:off x="6604208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28"/>
            <p:cNvSpPr/>
            <p:nvPr/>
          </p:nvSpPr>
          <p:spPr>
            <a:xfrm>
              <a:off x="6818872" y="31096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28"/>
            <p:cNvSpPr/>
            <p:nvPr/>
          </p:nvSpPr>
          <p:spPr>
            <a:xfrm>
              <a:off x="7047398" y="2556984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28"/>
            <p:cNvSpPr/>
            <p:nvPr/>
          </p:nvSpPr>
          <p:spPr>
            <a:xfrm>
              <a:off x="6548193" y="26825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SECTION_TITLE_AND_DESCRIPTION_1">
    <p:bg>
      <p:bgPr>
        <a:solidFill>
          <a:schemeClr val="accent2"/>
        </a:solidFill>
        <a:effectLst/>
      </p:bgPr>
    </p:bg>
    <p:spTree>
      <p:nvGrpSpPr>
        <p:cNvPr id="1" name="Shape 7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55" name="Google Shape;7355;p29"/>
          <p:cNvGrpSpPr/>
          <p:nvPr/>
        </p:nvGrpSpPr>
        <p:grpSpPr>
          <a:xfrm>
            <a:off x="14499" y="-44102"/>
            <a:ext cx="7290023" cy="5221595"/>
            <a:chOff x="18139" y="-44102"/>
            <a:chExt cx="9120445" cy="5221595"/>
          </a:xfrm>
        </p:grpSpPr>
        <p:sp>
          <p:nvSpPr>
            <p:cNvPr id="7356" name="Google Shape;7356;p29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29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29"/>
            <p:cNvSpPr/>
            <p:nvPr/>
          </p:nvSpPr>
          <p:spPr>
            <a:xfrm>
              <a:off x="859124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29"/>
            <p:cNvSpPr/>
            <p:nvPr/>
          </p:nvSpPr>
          <p:spPr>
            <a:xfrm>
              <a:off x="8273982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29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29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29"/>
            <p:cNvSpPr/>
            <p:nvPr/>
          </p:nvSpPr>
          <p:spPr>
            <a:xfrm>
              <a:off x="8413948" y="94748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29"/>
            <p:cNvSpPr/>
            <p:nvPr/>
          </p:nvSpPr>
          <p:spPr>
            <a:xfrm>
              <a:off x="8413948" y="15550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29"/>
            <p:cNvSpPr/>
            <p:nvPr/>
          </p:nvSpPr>
          <p:spPr>
            <a:xfrm>
              <a:off x="8315958" y="21816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29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29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29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29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29"/>
            <p:cNvSpPr/>
            <p:nvPr/>
          </p:nvSpPr>
          <p:spPr>
            <a:xfrm>
              <a:off x="7919529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29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29"/>
            <p:cNvSpPr/>
            <p:nvPr/>
          </p:nvSpPr>
          <p:spPr>
            <a:xfrm>
              <a:off x="8099993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29"/>
            <p:cNvSpPr/>
            <p:nvPr/>
          </p:nvSpPr>
          <p:spPr>
            <a:xfrm>
              <a:off x="857259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29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29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29"/>
            <p:cNvSpPr/>
            <p:nvPr/>
          </p:nvSpPr>
          <p:spPr>
            <a:xfrm>
              <a:off x="8031593" y="4904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29"/>
            <p:cNvSpPr/>
            <p:nvPr/>
          </p:nvSpPr>
          <p:spPr>
            <a:xfrm>
              <a:off x="8031593" y="229461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29"/>
            <p:cNvSpPr/>
            <p:nvPr/>
          </p:nvSpPr>
          <p:spPr>
            <a:xfrm>
              <a:off x="867445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29"/>
            <p:cNvSpPr/>
            <p:nvPr/>
          </p:nvSpPr>
          <p:spPr>
            <a:xfrm>
              <a:off x="7949858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29"/>
            <p:cNvSpPr/>
            <p:nvPr/>
          </p:nvSpPr>
          <p:spPr>
            <a:xfrm>
              <a:off x="8155092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29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29"/>
            <p:cNvSpPr/>
            <p:nvPr/>
          </p:nvSpPr>
          <p:spPr>
            <a:xfrm>
              <a:off x="8218144" y="104160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29"/>
            <p:cNvSpPr/>
            <p:nvPr/>
          </p:nvSpPr>
          <p:spPr>
            <a:xfrm>
              <a:off x="8236827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29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29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29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29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29"/>
            <p:cNvSpPr/>
            <p:nvPr/>
          </p:nvSpPr>
          <p:spPr>
            <a:xfrm>
              <a:off x="8553914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29"/>
            <p:cNvSpPr/>
            <p:nvPr/>
          </p:nvSpPr>
          <p:spPr>
            <a:xfrm>
              <a:off x="8031593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29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29"/>
            <p:cNvSpPr/>
            <p:nvPr/>
          </p:nvSpPr>
          <p:spPr>
            <a:xfrm>
              <a:off x="8218144" y="130080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29"/>
            <p:cNvSpPr/>
            <p:nvPr/>
          </p:nvSpPr>
          <p:spPr>
            <a:xfrm>
              <a:off x="845131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29"/>
            <p:cNvSpPr/>
            <p:nvPr/>
          </p:nvSpPr>
          <p:spPr>
            <a:xfrm>
              <a:off x="7919529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29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29"/>
            <p:cNvSpPr/>
            <p:nvPr/>
          </p:nvSpPr>
          <p:spPr>
            <a:xfrm>
              <a:off x="8118500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29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29"/>
            <p:cNvSpPr/>
            <p:nvPr/>
          </p:nvSpPr>
          <p:spPr>
            <a:xfrm>
              <a:off x="846996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29"/>
            <p:cNvSpPr/>
            <p:nvPr/>
          </p:nvSpPr>
          <p:spPr>
            <a:xfrm>
              <a:off x="859124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29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29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29"/>
            <p:cNvSpPr/>
            <p:nvPr/>
          </p:nvSpPr>
          <p:spPr>
            <a:xfrm>
              <a:off x="8413948" y="377375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29"/>
            <p:cNvSpPr/>
            <p:nvPr/>
          </p:nvSpPr>
          <p:spPr>
            <a:xfrm>
              <a:off x="8413948" y="438146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29"/>
            <p:cNvSpPr/>
            <p:nvPr/>
          </p:nvSpPr>
          <p:spPr>
            <a:xfrm>
              <a:off x="8315958" y="50079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29"/>
            <p:cNvSpPr/>
            <p:nvPr/>
          </p:nvSpPr>
          <p:spPr>
            <a:xfrm>
              <a:off x="801291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29"/>
            <p:cNvSpPr/>
            <p:nvPr/>
          </p:nvSpPr>
          <p:spPr>
            <a:xfrm>
              <a:off x="833464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29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29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29"/>
            <p:cNvSpPr/>
            <p:nvPr/>
          </p:nvSpPr>
          <p:spPr>
            <a:xfrm>
              <a:off x="8815163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29"/>
            <p:cNvSpPr/>
            <p:nvPr/>
          </p:nvSpPr>
          <p:spPr>
            <a:xfrm>
              <a:off x="7919529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29"/>
            <p:cNvSpPr/>
            <p:nvPr/>
          </p:nvSpPr>
          <p:spPr>
            <a:xfrm>
              <a:off x="910118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29"/>
            <p:cNvSpPr/>
            <p:nvPr/>
          </p:nvSpPr>
          <p:spPr>
            <a:xfrm>
              <a:off x="8099993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29"/>
            <p:cNvSpPr/>
            <p:nvPr/>
          </p:nvSpPr>
          <p:spPr>
            <a:xfrm>
              <a:off x="857259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29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29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7414;p29"/>
            <p:cNvSpPr/>
            <p:nvPr/>
          </p:nvSpPr>
          <p:spPr>
            <a:xfrm>
              <a:off x="8553914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29"/>
            <p:cNvSpPr/>
            <p:nvPr/>
          </p:nvSpPr>
          <p:spPr>
            <a:xfrm>
              <a:off x="7938212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29"/>
            <p:cNvSpPr/>
            <p:nvPr/>
          </p:nvSpPr>
          <p:spPr>
            <a:xfrm>
              <a:off x="8031593" y="33168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29"/>
            <p:cNvSpPr/>
            <p:nvPr/>
          </p:nvSpPr>
          <p:spPr>
            <a:xfrm>
              <a:off x="8031593" y="512105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29"/>
            <p:cNvSpPr/>
            <p:nvPr/>
          </p:nvSpPr>
          <p:spPr>
            <a:xfrm>
              <a:off x="867445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29"/>
            <p:cNvSpPr/>
            <p:nvPr/>
          </p:nvSpPr>
          <p:spPr>
            <a:xfrm>
              <a:off x="7949858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0" name="Google Shape;7420;p29"/>
            <p:cNvSpPr/>
            <p:nvPr/>
          </p:nvSpPr>
          <p:spPr>
            <a:xfrm>
              <a:off x="8155092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1" y="3616"/>
                    <a:pt x="3579" y="2806"/>
                    <a:pt x="3579" y="1808"/>
                  </a:cubicBezTo>
                  <a:cubicBezTo>
                    <a:pt x="3579" y="809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29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29"/>
            <p:cNvSpPr/>
            <p:nvPr/>
          </p:nvSpPr>
          <p:spPr>
            <a:xfrm>
              <a:off x="8218144" y="38680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29"/>
            <p:cNvSpPr/>
            <p:nvPr/>
          </p:nvSpPr>
          <p:spPr>
            <a:xfrm>
              <a:off x="8236827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29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29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29"/>
            <p:cNvSpPr/>
            <p:nvPr/>
          </p:nvSpPr>
          <p:spPr>
            <a:xfrm>
              <a:off x="8334641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29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29"/>
            <p:cNvSpPr/>
            <p:nvPr/>
          </p:nvSpPr>
          <p:spPr>
            <a:xfrm>
              <a:off x="8031593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29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29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29"/>
            <p:cNvSpPr/>
            <p:nvPr/>
          </p:nvSpPr>
          <p:spPr>
            <a:xfrm>
              <a:off x="8218144" y="412708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29"/>
            <p:cNvSpPr/>
            <p:nvPr/>
          </p:nvSpPr>
          <p:spPr>
            <a:xfrm>
              <a:off x="845131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29"/>
            <p:cNvSpPr/>
            <p:nvPr/>
          </p:nvSpPr>
          <p:spPr>
            <a:xfrm>
              <a:off x="7919529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29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29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29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29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29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29"/>
            <p:cNvSpPr/>
            <p:nvPr/>
          </p:nvSpPr>
          <p:spPr>
            <a:xfrm>
              <a:off x="5671418" y="47156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29"/>
            <p:cNvSpPr/>
            <p:nvPr/>
          </p:nvSpPr>
          <p:spPr>
            <a:xfrm>
              <a:off x="6977345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29"/>
            <p:cNvSpPr/>
            <p:nvPr/>
          </p:nvSpPr>
          <p:spPr>
            <a:xfrm>
              <a:off x="5792736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29"/>
            <p:cNvSpPr/>
            <p:nvPr/>
          </p:nvSpPr>
          <p:spPr>
            <a:xfrm>
              <a:off x="5475438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29"/>
            <p:cNvSpPr/>
            <p:nvPr/>
          </p:nvSpPr>
          <p:spPr>
            <a:xfrm>
              <a:off x="6939978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29"/>
            <p:cNvSpPr/>
            <p:nvPr/>
          </p:nvSpPr>
          <p:spPr>
            <a:xfrm>
              <a:off x="6386589" y="15927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29"/>
            <p:cNvSpPr/>
            <p:nvPr/>
          </p:nvSpPr>
          <p:spPr>
            <a:xfrm>
              <a:off x="7331939" y="220049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29"/>
            <p:cNvSpPr/>
            <p:nvPr/>
          </p:nvSpPr>
          <p:spPr>
            <a:xfrm>
              <a:off x="6302672" y="128195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29"/>
            <p:cNvSpPr/>
            <p:nvPr/>
          </p:nvSpPr>
          <p:spPr>
            <a:xfrm>
              <a:off x="6077101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29"/>
            <p:cNvSpPr/>
            <p:nvPr/>
          </p:nvSpPr>
          <p:spPr>
            <a:xfrm>
              <a:off x="5615404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29"/>
            <p:cNvSpPr/>
            <p:nvPr/>
          </p:nvSpPr>
          <p:spPr>
            <a:xfrm>
              <a:off x="5615404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29"/>
            <p:cNvSpPr/>
            <p:nvPr/>
          </p:nvSpPr>
          <p:spPr>
            <a:xfrm>
              <a:off x="7593012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29"/>
            <p:cNvSpPr/>
            <p:nvPr/>
          </p:nvSpPr>
          <p:spPr>
            <a:xfrm>
              <a:off x="5517414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29"/>
            <p:cNvSpPr/>
            <p:nvPr/>
          </p:nvSpPr>
          <p:spPr>
            <a:xfrm>
              <a:off x="7415891" y="61301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29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29"/>
            <p:cNvSpPr/>
            <p:nvPr/>
          </p:nvSpPr>
          <p:spPr>
            <a:xfrm>
              <a:off x="7086242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29"/>
            <p:cNvSpPr/>
            <p:nvPr/>
          </p:nvSpPr>
          <p:spPr>
            <a:xfrm>
              <a:off x="7732978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29"/>
            <p:cNvSpPr/>
            <p:nvPr/>
          </p:nvSpPr>
          <p:spPr>
            <a:xfrm>
              <a:off x="6818872" y="173882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29"/>
            <p:cNvSpPr/>
            <p:nvPr/>
          </p:nvSpPr>
          <p:spPr>
            <a:xfrm>
              <a:off x="6604208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29"/>
            <p:cNvSpPr/>
            <p:nvPr/>
          </p:nvSpPr>
          <p:spPr>
            <a:xfrm>
              <a:off x="7705076" y="11970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29"/>
            <p:cNvSpPr/>
            <p:nvPr/>
          </p:nvSpPr>
          <p:spPr>
            <a:xfrm>
              <a:off x="5214189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29"/>
            <p:cNvSpPr/>
            <p:nvPr/>
          </p:nvSpPr>
          <p:spPr>
            <a:xfrm>
              <a:off x="642395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29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29"/>
            <p:cNvSpPr/>
            <p:nvPr/>
          </p:nvSpPr>
          <p:spPr>
            <a:xfrm>
              <a:off x="6405272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29"/>
            <p:cNvSpPr/>
            <p:nvPr/>
          </p:nvSpPr>
          <p:spPr>
            <a:xfrm>
              <a:off x="5901423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29"/>
            <p:cNvSpPr/>
            <p:nvPr/>
          </p:nvSpPr>
          <p:spPr>
            <a:xfrm>
              <a:off x="6016442" y="223820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29"/>
            <p:cNvSpPr/>
            <p:nvPr/>
          </p:nvSpPr>
          <p:spPr>
            <a:xfrm>
              <a:off x="5121019" y="131966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29"/>
            <p:cNvSpPr/>
            <p:nvPr/>
          </p:nvSpPr>
          <p:spPr>
            <a:xfrm>
              <a:off x="6302672" y="220049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29"/>
            <p:cNvSpPr/>
            <p:nvPr/>
          </p:nvSpPr>
          <p:spPr>
            <a:xfrm>
              <a:off x="7518525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29"/>
            <p:cNvSpPr/>
            <p:nvPr/>
          </p:nvSpPr>
          <p:spPr>
            <a:xfrm>
              <a:off x="5301272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29"/>
            <p:cNvSpPr/>
            <p:nvPr/>
          </p:nvSpPr>
          <p:spPr>
            <a:xfrm>
              <a:off x="5774053" y="2080333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29"/>
            <p:cNvSpPr/>
            <p:nvPr/>
          </p:nvSpPr>
          <p:spPr>
            <a:xfrm>
              <a:off x="5983157" y="87204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29"/>
            <p:cNvSpPr/>
            <p:nvPr/>
          </p:nvSpPr>
          <p:spPr>
            <a:xfrm>
              <a:off x="7397207" y="100405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29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29"/>
            <p:cNvSpPr/>
            <p:nvPr/>
          </p:nvSpPr>
          <p:spPr>
            <a:xfrm>
              <a:off x="6995993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29"/>
            <p:cNvSpPr/>
            <p:nvPr/>
          </p:nvSpPr>
          <p:spPr>
            <a:xfrm>
              <a:off x="5232873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29"/>
            <p:cNvSpPr/>
            <p:nvPr/>
          </p:nvSpPr>
          <p:spPr>
            <a:xfrm>
              <a:off x="6669476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29"/>
            <p:cNvSpPr/>
            <p:nvPr/>
          </p:nvSpPr>
          <p:spPr>
            <a:xfrm>
              <a:off x="5232873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29"/>
            <p:cNvSpPr/>
            <p:nvPr/>
          </p:nvSpPr>
          <p:spPr>
            <a:xfrm>
              <a:off x="7275925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29"/>
            <p:cNvSpPr/>
            <p:nvPr/>
          </p:nvSpPr>
          <p:spPr>
            <a:xfrm>
              <a:off x="7611695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29"/>
            <p:cNvSpPr/>
            <p:nvPr/>
          </p:nvSpPr>
          <p:spPr>
            <a:xfrm>
              <a:off x="7751661" y="1489225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29"/>
            <p:cNvSpPr/>
            <p:nvPr/>
          </p:nvSpPr>
          <p:spPr>
            <a:xfrm>
              <a:off x="6423955" y="1877843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26" y="1068"/>
                  </a:cubicBezTo>
                  <a:cubicBezTo>
                    <a:pt x="820" y="1068"/>
                    <a:pt x="1056" y="831"/>
                    <a:pt x="1056" y="532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29"/>
            <p:cNvSpPr/>
            <p:nvPr/>
          </p:nvSpPr>
          <p:spPr>
            <a:xfrm>
              <a:off x="6921295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29"/>
            <p:cNvSpPr/>
            <p:nvPr/>
          </p:nvSpPr>
          <p:spPr>
            <a:xfrm>
              <a:off x="587573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29"/>
            <p:cNvSpPr/>
            <p:nvPr/>
          </p:nvSpPr>
          <p:spPr>
            <a:xfrm>
              <a:off x="5151314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29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29"/>
            <p:cNvSpPr/>
            <p:nvPr/>
          </p:nvSpPr>
          <p:spPr>
            <a:xfrm>
              <a:off x="5356548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486;p29"/>
            <p:cNvSpPr/>
            <p:nvPr/>
          </p:nvSpPr>
          <p:spPr>
            <a:xfrm>
              <a:off x="6578523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29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29"/>
            <p:cNvSpPr/>
            <p:nvPr/>
          </p:nvSpPr>
          <p:spPr>
            <a:xfrm>
              <a:off x="5976120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29"/>
            <p:cNvSpPr/>
            <p:nvPr/>
          </p:nvSpPr>
          <p:spPr>
            <a:xfrm>
              <a:off x="5419423" y="10416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29"/>
            <p:cNvSpPr/>
            <p:nvPr/>
          </p:nvSpPr>
          <p:spPr>
            <a:xfrm>
              <a:off x="6921295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29"/>
            <p:cNvSpPr/>
            <p:nvPr/>
          </p:nvSpPr>
          <p:spPr>
            <a:xfrm>
              <a:off x="5438107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29"/>
            <p:cNvSpPr/>
            <p:nvPr/>
          </p:nvSpPr>
          <p:spPr>
            <a:xfrm>
              <a:off x="6172664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29"/>
            <p:cNvSpPr/>
            <p:nvPr/>
          </p:nvSpPr>
          <p:spPr>
            <a:xfrm>
              <a:off x="717332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29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29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496;p29"/>
            <p:cNvSpPr/>
            <p:nvPr/>
          </p:nvSpPr>
          <p:spPr>
            <a:xfrm>
              <a:off x="7751661" y="75906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29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29"/>
            <p:cNvSpPr/>
            <p:nvPr/>
          </p:nvSpPr>
          <p:spPr>
            <a:xfrm>
              <a:off x="5536097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29"/>
            <p:cNvSpPr/>
            <p:nvPr/>
          </p:nvSpPr>
          <p:spPr>
            <a:xfrm>
              <a:off x="7397207" y="1470366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1" y="1067"/>
                    <a:pt x="1057" y="830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29"/>
            <p:cNvSpPr/>
            <p:nvPr/>
          </p:nvSpPr>
          <p:spPr>
            <a:xfrm>
              <a:off x="7593012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29"/>
            <p:cNvSpPr/>
            <p:nvPr/>
          </p:nvSpPr>
          <p:spPr>
            <a:xfrm>
              <a:off x="6585525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29"/>
            <p:cNvSpPr/>
            <p:nvPr/>
          </p:nvSpPr>
          <p:spPr>
            <a:xfrm>
              <a:off x="6734744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29"/>
            <p:cNvSpPr/>
            <p:nvPr/>
          </p:nvSpPr>
          <p:spPr>
            <a:xfrm>
              <a:off x="6716272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29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29"/>
            <p:cNvSpPr/>
            <p:nvPr/>
          </p:nvSpPr>
          <p:spPr>
            <a:xfrm>
              <a:off x="7518525" y="12348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29"/>
            <p:cNvSpPr/>
            <p:nvPr/>
          </p:nvSpPr>
          <p:spPr>
            <a:xfrm>
              <a:off x="5920106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29"/>
            <p:cNvSpPr/>
            <p:nvPr/>
          </p:nvSpPr>
          <p:spPr>
            <a:xfrm>
              <a:off x="7219910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29"/>
            <p:cNvSpPr/>
            <p:nvPr/>
          </p:nvSpPr>
          <p:spPr>
            <a:xfrm>
              <a:off x="5755370" y="235118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509;p29"/>
            <p:cNvSpPr/>
            <p:nvPr/>
          </p:nvSpPr>
          <p:spPr>
            <a:xfrm>
              <a:off x="7257242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29"/>
            <p:cNvSpPr/>
            <p:nvPr/>
          </p:nvSpPr>
          <p:spPr>
            <a:xfrm>
              <a:off x="6604208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511;p29"/>
            <p:cNvSpPr/>
            <p:nvPr/>
          </p:nvSpPr>
          <p:spPr>
            <a:xfrm>
              <a:off x="5232873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2" name="Google Shape;7512;p29"/>
            <p:cNvSpPr/>
            <p:nvPr/>
          </p:nvSpPr>
          <p:spPr>
            <a:xfrm>
              <a:off x="7135959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3" name="Google Shape;7513;p29"/>
            <p:cNvSpPr/>
            <p:nvPr/>
          </p:nvSpPr>
          <p:spPr>
            <a:xfrm>
              <a:off x="7789028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514;p29"/>
            <p:cNvSpPr/>
            <p:nvPr/>
          </p:nvSpPr>
          <p:spPr>
            <a:xfrm>
              <a:off x="6227975" y="147036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29"/>
            <p:cNvSpPr/>
            <p:nvPr/>
          </p:nvSpPr>
          <p:spPr>
            <a:xfrm>
              <a:off x="5419423" y="130080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29"/>
            <p:cNvSpPr/>
            <p:nvPr/>
          </p:nvSpPr>
          <p:spPr>
            <a:xfrm>
              <a:off x="5652770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29"/>
            <p:cNvSpPr/>
            <p:nvPr/>
          </p:nvSpPr>
          <p:spPr>
            <a:xfrm>
              <a:off x="5121019" y="74020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29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29"/>
            <p:cNvSpPr/>
            <p:nvPr/>
          </p:nvSpPr>
          <p:spPr>
            <a:xfrm>
              <a:off x="6179701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29"/>
            <p:cNvSpPr/>
            <p:nvPr/>
          </p:nvSpPr>
          <p:spPr>
            <a:xfrm>
              <a:off x="5319955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29"/>
            <p:cNvSpPr/>
            <p:nvPr/>
          </p:nvSpPr>
          <p:spPr>
            <a:xfrm>
              <a:off x="5957472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29"/>
            <p:cNvSpPr/>
            <p:nvPr/>
          </p:nvSpPr>
          <p:spPr>
            <a:xfrm>
              <a:off x="6669476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29"/>
            <p:cNvSpPr/>
            <p:nvPr/>
          </p:nvSpPr>
          <p:spPr>
            <a:xfrm>
              <a:off x="671627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29"/>
            <p:cNvSpPr/>
            <p:nvPr/>
          </p:nvSpPr>
          <p:spPr>
            <a:xfrm>
              <a:off x="735987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29"/>
            <p:cNvSpPr/>
            <p:nvPr/>
          </p:nvSpPr>
          <p:spPr>
            <a:xfrm>
              <a:off x="7537173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29"/>
            <p:cNvSpPr/>
            <p:nvPr/>
          </p:nvSpPr>
          <p:spPr>
            <a:xfrm>
              <a:off x="5671418" y="329801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29"/>
            <p:cNvSpPr/>
            <p:nvPr/>
          </p:nvSpPr>
          <p:spPr>
            <a:xfrm>
              <a:off x="6977345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29"/>
            <p:cNvSpPr/>
            <p:nvPr/>
          </p:nvSpPr>
          <p:spPr>
            <a:xfrm>
              <a:off x="5792736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29"/>
            <p:cNvSpPr/>
            <p:nvPr/>
          </p:nvSpPr>
          <p:spPr>
            <a:xfrm>
              <a:off x="6939978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29"/>
            <p:cNvSpPr/>
            <p:nvPr/>
          </p:nvSpPr>
          <p:spPr>
            <a:xfrm>
              <a:off x="6386589" y="441918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29"/>
            <p:cNvSpPr/>
            <p:nvPr/>
          </p:nvSpPr>
          <p:spPr>
            <a:xfrm>
              <a:off x="7331939" y="502676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29"/>
            <p:cNvSpPr/>
            <p:nvPr/>
          </p:nvSpPr>
          <p:spPr>
            <a:xfrm>
              <a:off x="6302672" y="410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1"/>
                    <a:pt x="236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3" name="Google Shape;7533;p29"/>
            <p:cNvSpPr/>
            <p:nvPr/>
          </p:nvSpPr>
          <p:spPr>
            <a:xfrm>
              <a:off x="6077101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7534;p29"/>
            <p:cNvSpPr/>
            <p:nvPr/>
          </p:nvSpPr>
          <p:spPr>
            <a:xfrm>
              <a:off x="5615404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29"/>
            <p:cNvSpPr/>
            <p:nvPr/>
          </p:nvSpPr>
          <p:spPr>
            <a:xfrm>
              <a:off x="5615404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29"/>
            <p:cNvSpPr/>
            <p:nvPr/>
          </p:nvSpPr>
          <p:spPr>
            <a:xfrm>
              <a:off x="7593012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29"/>
            <p:cNvSpPr/>
            <p:nvPr/>
          </p:nvSpPr>
          <p:spPr>
            <a:xfrm>
              <a:off x="5517414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29"/>
            <p:cNvSpPr/>
            <p:nvPr/>
          </p:nvSpPr>
          <p:spPr>
            <a:xfrm>
              <a:off x="7415891" y="34392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29"/>
            <p:cNvSpPr/>
            <p:nvPr/>
          </p:nvSpPr>
          <p:spPr>
            <a:xfrm>
              <a:off x="715464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29"/>
            <p:cNvSpPr/>
            <p:nvPr/>
          </p:nvSpPr>
          <p:spPr>
            <a:xfrm>
              <a:off x="7086242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29"/>
            <p:cNvSpPr/>
            <p:nvPr/>
          </p:nvSpPr>
          <p:spPr>
            <a:xfrm>
              <a:off x="7732978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29"/>
            <p:cNvSpPr/>
            <p:nvPr/>
          </p:nvSpPr>
          <p:spPr>
            <a:xfrm>
              <a:off x="6818872" y="4565274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3" name="Google Shape;7543;p29"/>
            <p:cNvSpPr/>
            <p:nvPr/>
          </p:nvSpPr>
          <p:spPr>
            <a:xfrm>
              <a:off x="7705076" y="402353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4" name="Google Shape;7544;p29"/>
            <p:cNvSpPr/>
            <p:nvPr/>
          </p:nvSpPr>
          <p:spPr>
            <a:xfrm>
              <a:off x="5214189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29"/>
            <p:cNvSpPr/>
            <p:nvPr/>
          </p:nvSpPr>
          <p:spPr>
            <a:xfrm>
              <a:off x="5536097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29"/>
            <p:cNvSpPr/>
            <p:nvPr/>
          </p:nvSpPr>
          <p:spPr>
            <a:xfrm>
              <a:off x="642395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29"/>
            <p:cNvSpPr/>
            <p:nvPr/>
          </p:nvSpPr>
          <p:spPr>
            <a:xfrm>
              <a:off x="5873521" y="309074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29"/>
            <p:cNvSpPr/>
            <p:nvPr/>
          </p:nvSpPr>
          <p:spPr>
            <a:xfrm>
              <a:off x="6405272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29"/>
            <p:cNvSpPr/>
            <p:nvPr/>
          </p:nvSpPr>
          <p:spPr>
            <a:xfrm>
              <a:off x="5901423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7550;p29"/>
            <p:cNvSpPr/>
            <p:nvPr/>
          </p:nvSpPr>
          <p:spPr>
            <a:xfrm>
              <a:off x="6016442" y="50644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29"/>
            <p:cNvSpPr/>
            <p:nvPr/>
          </p:nvSpPr>
          <p:spPr>
            <a:xfrm>
              <a:off x="5121019" y="41459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29"/>
            <p:cNvSpPr/>
            <p:nvPr/>
          </p:nvSpPr>
          <p:spPr>
            <a:xfrm>
              <a:off x="6302672" y="50267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29"/>
            <p:cNvSpPr/>
            <p:nvPr/>
          </p:nvSpPr>
          <p:spPr>
            <a:xfrm>
              <a:off x="7518525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29"/>
            <p:cNvSpPr/>
            <p:nvPr/>
          </p:nvSpPr>
          <p:spPr>
            <a:xfrm>
              <a:off x="5301272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29"/>
            <p:cNvSpPr/>
            <p:nvPr/>
          </p:nvSpPr>
          <p:spPr>
            <a:xfrm>
              <a:off x="5774053" y="490677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29"/>
            <p:cNvSpPr/>
            <p:nvPr/>
          </p:nvSpPr>
          <p:spPr>
            <a:xfrm>
              <a:off x="5983157" y="369849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29"/>
            <p:cNvSpPr/>
            <p:nvPr/>
          </p:nvSpPr>
          <p:spPr>
            <a:xfrm>
              <a:off x="6095749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29"/>
            <p:cNvSpPr/>
            <p:nvPr/>
          </p:nvSpPr>
          <p:spPr>
            <a:xfrm>
              <a:off x="7294608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29"/>
            <p:cNvSpPr/>
            <p:nvPr/>
          </p:nvSpPr>
          <p:spPr>
            <a:xfrm>
              <a:off x="7397207" y="383032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7560;p29"/>
            <p:cNvSpPr/>
            <p:nvPr/>
          </p:nvSpPr>
          <p:spPr>
            <a:xfrm>
              <a:off x="7555681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29"/>
            <p:cNvSpPr/>
            <p:nvPr/>
          </p:nvSpPr>
          <p:spPr>
            <a:xfrm>
              <a:off x="6995993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29"/>
            <p:cNvSpPr/>
            <p:nvPr/>
          </p:nvSpPr>
          <p:spPr>
            <a:xfrm>
              <a:off x="5755370" y="27391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29"/>
            <p:cNvSpPr/>
            <p:nvPr/>
          </p:nvSpPr>
          <p:spPr>
            <a:xfrm>
              <a:off x="5139667" y="2556984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1" y="1067"/>
                    <a:pt x="1057" y="830"/>
                    <a:pt x="1057" y="531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29"/>
            <p:cNvSpPr/>
            <p:nvPr/>
          </p:nvSpPr>
          <p:spPr>
            <a:xfrm>
              <a:off x="5232873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29"/>
            <p:cNvSpPr/>
            <p:nvPr/>
          </p:nvSpPr>
          <p:spPr>
            <a:xfrm>
              <a:off x="6669476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29"/>
            <p:cNvSpPr/>
            <p:nvPr/>
          </p:nvSpPr>
          <p:spPr>
            <a:xfrm>
              <a:off x="7135959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29"/>
            <p:cNvSpPr/>
            <p:nvPr/>
          </p:nvSpPr>
          <p:spPr>
            <a:xfrm>
              <a:off x="5232873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29"/>
            <p:cNvSpPr/>
            <p:nvPr/>
          </p:nvSpPr>
          <p:spPr>
            <a:xfrm>
              <a:off x="7275925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29"/>
            <p:cNvSpPr/>
            <p:nvPr/>
          </p:nvSpPr>
          <p:spPr>
            <a:xfrm>
              <a:off x="7611695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29"/>
            <p:cNvSpPr/>
            <p:nvPr/>
          </p:nvSpPr>
          <p:spPr>
            <a:xfrm>
              <a:off x="7751661" y="4315495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29"/>
            <p:cNvSpPr/>
            <p:nvPr/>
          </p:nvSpPr>
          <p:spPr>
            <a:xfrm>
              <a:off x="6423955" y="470411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29"/>
            <p:cNvSpPr/>
            <p:nvPr/>
          </p:nvSpPr>
          <p:spPr>
            <a:xfrm>
              <a:off x="587573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29"/>
            <p:cNvSpPr/>
            <p:nvPr/>
          </p:nvSpPr>
          <p:spPr>
            <a:xfrm>
              <a:off x="5151314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29"/>
            <p:cNvSpPr/>
            <p:nvPr/>
          </p:nvSpPr>
          <p:spPr>
            <a:xfrm>
              <a:off x="7679356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29"/>
            <p:cNvSpPr/>
            <p:nvPr/>
          </p:nvSpPr>
          <p:spPr>
            <a:xfrm>
              <a:off x="5356548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09"/>
                    <a:pt x="1" y="1808"/>
                  </a:cubicBezTo>
                  <a:cubicBezTo>
                    <a:pt x="1" y="2806"/>
                    <a:pt x="800" y="3616"/>
                    <a:pt x="1787" y="3616"/>
                  </a:cubicBezTo>
                  <a:cubicBezTo>
                    <a:pt x="2775" y="3616"/>
                    <a:pt x="3579" y="2806"/>
                    <a:pt x="3579" y="1808"/>
                  </a:cubicBezTo>
                  <a:cubicBezTo>
                    <a:pt x="3579" y="809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29"/>
            <p:cNvSpPr/>
            <p:nvPr/>
          </p:nvSpPr>
          <p:spPr>
            <a:xfrm>
              <a:off x="6578523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29"/>
            <p:cNvSpPr/>
            <p:nvPr/>
          </p:nvSpPr>
          <p:spPr>
            <a:xfrm>
              <a:off x="6485318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8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29"/>
            <p:cNvSpPr/>
            <p:nvPr/>
          </p:nvSpPr>
          <p:spPr>
            <a:xfrm>
              <a:off x="5976120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29"/>
            <p:cNvSpPr/>
            <p:nvPr/>
          </p:nvSpPr>
          <p:spPr>
            <a:xfrm>
              <a:off x="5419423" y="38680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29"/>
            <p:cNvSpPr/>
            <p:nvPr/>
          </p:nvSpPr>
          <p:spPr>
            <a:xfrm>
              <a:off x="6921295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29"/>
            <p:cNvSpPr/>
            <p:nvPr/>
          </p:nvSpPr>
          <p:spPr>
            <a:xfrm>
              <a:off x="5438107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29"/>
            <p:cNvSpPr/>
            <p:nvPr/>
          </p:nvSpPr>
          <p:spPr>
            <a:xfrm>
              <a:off x="717332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29"/>
            <p:cNvSpPr/>
            <p:nvPr/>
          </p:nvSpPr>
          <p:spPr>
            <a:xfrm>
              <a:off x="6837379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29"/>
            <p:cNvSpPr/>
            <p:nvPr/>
          </p:nvSpPr>
          <p:spPr>
            <a:xfrm>
              <a:off x="7434398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29"/>
            <p:cNvSpPr/>
            <p:nvPr/>
          </p:nvSpPr>
          <p:spPr>
            <a:xfrm>
              <a:off x="6958662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29"/>
            <p:cNvSpPr/>
            <p:nvPr/>
          </p:nvSpPr>
          <p:spPr>
            <a:xfrm>
              <a:off x="7751661" y="358533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29"/>
            <p:cNvSpPr/>
            <p:nvPr/>
          </p:nvSpPr>
          <p:spPr>
            <a:xfrm>
              <a:off x="6227975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29"/>
            <p:cNvSpPr/>
            <p:nvPr/>
          </p:nvSpPr>
          <p:spPr>
            <a:xfrm>
              <a:off x="6077101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29"/>
            <p:cNvSpPr/>
            <p:nvPr/>
          </p:nvSpPr>
          <p:spPr>
            <a:xfrm>
              <a:off x="5536097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29"/>
            <p:cNvSpPr/>
            <p:nvPr/>
          </p:nvSpPr>
          <p:spPr>
            <a:xfrm>
              <a:off x="7397207" y="4296636"/>
              <a:ext cx="37226" cy="37718"/>
            </a:xfrm>
            <a:custGeom>
              <a:avLst/>
              <a:gdLst/>
              <a:ahLst/>
              <a:cxnLst/>
              <a:rect l="l" t="t" r="r" b="b"/>
              <a:pathLst>
                <a:path w="1058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29"/>
            <p:cNvSpPr/>
            <p:nvPr/>
          </p:nvSpPr>
          <p:spPr>
            <a:xfrm>
              <a:off x="7705076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29"/>
            <p:cNvSpPr/>
            <p:nvPr/>
          </p:nvSpPr>
          <p:spPr>
            <a:xfrm>
              <a:off x="7593012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29"/>
            <p:cNvSpPr/>
            <p:nvPr/>
          </p:nvSpPr>
          <p:spPr>
            <a:xfrm>
              <a:off x="6585525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29"/>
            <p:cNvSpPr/>
            <p:nvPr/>
          </p:nvSpPr>
          <p:spPr>
            <a:xfrm>
              <a:off x="6734744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29"/>
            <p:cNvSpPr/>
            <p:nvPr/>
          </p:nvSpPr>
          <p:spPr>
            <a:xfrm>
              <a:off x="6716272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29"/>
            <p:cNvSpPr/>
            <p:nvPr/>
          </p:nvSpPr>
          <p:spPr>
            <a:xfrm>
              <a:off x="6466670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29"/>
            <p:cNvSpPr/>
            <p:nvPr/>
          </p:nvSpPr>
          <p:spPr>
            <a:xfrm>
              <a:off x="7518525" y="406107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29"/>
            <p:cNvSpPr/>
            <p:nvPr/>
          </p:nvSpPr>
          <p:spPr>
            <a:xfrm>
              <a:off x="5920106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9" name="Google Shape;7599;p29"/>
            <p:cNvSpPr/>
            <p:nvPr/>
          </p:nvSpPr>
          <p:spPr>
            <a:xfrm>
              <a:off x="7257242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29"/>
            <p:cNvSpPr/>
            <p:nvPr/>
          </p:nvSpPr>
          <p:spPr>
            <a:xfrm>
              <a:off x="6604208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1" name="Google Shape;7601;p29"/>
            <p:cNvSpPr/>
            <p:nvPr/>
          </p:nvSpPr>
          <p:spPr>
            <a:xfrm>
              <a:off x="5232873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2" name="Google Shape;7602;p29"/>
            <p:cNvSpPr/>
            <p:nvPr/>
          </p:nvSpPr>
          <p:spPr>
            <a:xfrm>
              <a:off x="6265306" y="27202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29"/>
            <p:cNvSpPr/>
            <p:nvPr/>
          </p:nvSpPr>
          <p:spPr>
            <a:xfrm>
              <a:off x="7135959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29"/>
            <p:cNvSpPr/>
            <p:nvPr/>
          </p:nvSpPr>
          <p:spPr>
            <a:xfrm>
              <a:off x="6227975" y="4296636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5" name="Google Shape;7605;p29"/>
            <p:cNvSpPr/>
            <p:nvPr/>
          </p:nvSpPr>
          <p:spPr>
            <a:xfrm>
              <a:off x="5419423" y="412708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6" name="Google Shape;7606;p29"/>
            <p:cNvSpPr/>
            <p:nvPr/>
          </p:nvSpPr>
          <p:spPr>
            <a:xfrm>
              <a:off x="5652770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7" name="Google Shape;7607;p29"/>
            <p:cNvSpPr/>
            <p:nvPr/>
          </p:nvSpPr>
          <p:spPr>
            <a:xfrm>
              <a:off x="5121019" y="356647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8" name="Google Shape;7608;p29"/>
            <p:cNvSpPr/>
            <p:nvPr/>
          </p:nvSpPr>
          <p:spPr>
            <a:xfrm>
              <a:off x="6818872" y="31096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9" name="Google Shape;7609;p29"/>
            <p:cNvSpPr/>
            <p:nvPr/>
          </p:nvSpPr>
          <p:spPr>
            <a:xfrm>
              <a:off x="7047398" y="2556984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7610;p29"/>
            <p:cNvSpPr/>
            <p:nvPr/>
          </p:nvSpPr>
          <p:spPr>
            <a:xfrm>
              <a:off x="6548193" y="26825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7611;p29"/>
            <p:cNvSpPr/>
            <p:nvPr/>
          </p:nvSpPr>
          <p:spPr>
            <a:xfrm>
              <a:off x="586409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2" name="Google Shape;7612;p29"/>
            <p:cNvSpPr/>
            <p:nvPr/>
          </p:nvSpPr>
          <p:spPr>
            <a:xfrm>
              <a:off x="6179701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3" name="Google Shape;7613;p29"/>
            <p:cNvSpPr/>
            <p:nvPr/>
          </p:nvSpPr>
          <p:spPr>
            <a:xfrm>
              <a:off x="3158928" y="-1820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4" name="Google Shape;7614;p29"/>
            <p:cNvSpPr/>
            <p:nvPr/>
          </p:nvSpPr>
          <p:spPr>
            <a:xfrm>
              <a:off x="3870932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5" name="Google Shape;7615;p29"/>
            <p:cNvSpPr/>
            <p:nvPr/>
          </p:nvSpPr>
          <p:spPr>
            <a:xfrm>
              <a:off x="45611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29"/>
            <p:cNvSpPr/>
            <p:nvPr/>
          </p:nvSpPr>
          <p:spPr>
            <a:xfrm>
              <a:off x="2872698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29"/>
            <p:cNvSpPr/>
            <p:nvPr/>
          </p:nvSpPr>
          <p:spPr>
            <a:xfrm>
              <a:off x="417880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8" name="Google Shape;7618;p29"/>
            <p:cNvSpPr/>
            <p:nvPr/>
          </p:nvSpPr>
          <p:spPr>
            <a:xfrm>
              <a:off x="2993981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9" name="Google Shape;7619;p29"/>
            <p:cNvSpPr/>
            <p:nvPr/>
          </p:nvSpPr>
          <p:spPr>
            <a:xfrm>
              <a:off x="2676893" y="242180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7620;p29"/>
            <p:cNvSpPr/>
            <p:nvPr/>
          </p:nvSpPr>
          <p:spPr>
            <a:xfrm>
              <a:off x="4141434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1" name="Google Shape;7621;p29"/>
            <p:cNvSpPr/>
            <p:nvPr/>
          </p:nvSpPr>
          <p:spPr>
            <a:xfrm>
              <a:off x="3587868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29"/>
            <p:cNvSpPr/>
            <p:nvPr/>
          </p:nvSpPr>
          <p:spPr>
            <a:xfrm>
              <a:off x="4533219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29"/>
            <p:cNvSpPr/>
            <p:nvPr/>
          </p:nvSpPr>
          <p:spPr>
            <a:xfrm>
              <a:off x="3503917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29"/>
            <p:cNvSpPr/>
            <p:nvPr/>
          </p:nvSpPr>
          <p:spPr>
            <a:xfrm>
              <a:off x="3278557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29"/>
            <p:cNvSpPr/>
            <p:nvPr/>
          </p:nvSpPr>
          <p:spPr>
            <a:xfrm>
              <a:off x="2816859" y="94748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7626;p29"/>
            <p:cNvSpPr/>
            <p:nvPr/>
          </p:nvSpPr>
          <p:spPr>
            <a:xfrm>
              <a:off x="2816859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29"/>
            <p:cNvSpPr/>
            <p:nvPr/>
          </p:nvSpPr>
          <p:spPr>
            <a:xfrm>
              <a:off x="479446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29"/>
            <p:cNvSpPr/>
            <p:nvPr/>
          </p:nvSpPr>
          <p:spPr>
            <a:xfrm>
              <a:off x="2718869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29"/>
            <p:cNvSpPr/>
            <p:nvPr/>
          </p:nvSpPr>
          <p:spPr>
            <a:xfrm>
              <a:off x="4617170" y="61301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29"/>
            <p:cNvSpPr/>
            <p:nvPr/>
          </p:nvSpPr>
          <p:spPr>
            <a:xfrm>
              <a:off x="435592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7631;p29"/>
            <p:cNvSpPr/>
            <p:nvPr/>
          </p:nvSpPr>
          <p:spPr>
            <a:xfrm>
              <a:off x="4287698" y="19790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7632;p29"/>
            <p:cNvSpPr/>
            <p:nvPr/>
          </p:nvSpPr>
          <p:spPr>
            <a:xfrm>
              <a:off x="4934433" y="212505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29"/>
            <p:cNvSpPr/>
            <p:nvPr/>
          </p:nvSpPr>
          <p:spPr>
            <a:xfrm>
              <a:off x="4020151" y="173882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29"/>
            <p:cNvSpPr/>
            <p:nvPr/>
          </p:nvSpPr>
          <p:spPr>
            <a:xfrm>
              <a:off x="3805663" y="237004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7635;p29"/>
            <p:cNvSpPr/>
            <p:nvPr/>
          </p:nvSpPr>
          <p:spPr>
            <a:xfrm>
              <a:off x="4906356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29"/>
            <p:cNvSpPr/>
            <p:nvPr/>
          </p:nvSpPr>
          <p:spPr>
            <a:xfrm>
              <a:off x="241564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29"/>
            <p:cNvSpPr/>
            <p:nvPr/>
          </p:nvSpPr>
          <p:spPr>
            <a:xfrm>
              <a:off x="362523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29"/>
            <p:cNvSpPr/>
            <p:nvPr/>
          </p:nvSpPr>
          <p:spPr>
            <a:xfrm>
              <a:off x="307480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29"/>
            <p:cNvSpPr/>
            <p:nvPr/>
          </p:nvSpPr>
          <p:spPr>
            <a:xfrm>
              <a:off x="3606551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29"/>
            <p:cNvSpPr/>
            <p:nvPr/>
          </p:nvSpPr>
          <p:spPr>
            <a:xfrm>
              <a:off x="3102913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6" y="0"/>
                    <a:pt x="0" y="237"/>
                    <a:pt x="0" y="536"/>
                  </a:cubicBezTo>
                  <a:cubicBezTo>
                    <a:pt x="0" y="830"/>
                    <a:pt x="236" y="1067"/>
                    <a:pt x="531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29"/>
            <p:cNvSpPr/>
            <p:nvPr/>
          </p:nvSpPr>
          <p:spPr>
            <a:xfrm>
              <a:off x="3217898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29"/>
            <p:cNvSpPr/>
            <p:nvPr/>
          </p:nvSpPr>
          <p:spPr>
            <a:xfrm>
              <a:off x="2322264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29"/>
            <p:cNvSpPr/>
            <p:nvPr/>
          </p:nvSpPr>
          <p:spPr>
            <a:xfrm>
              <a:off x="3503917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29"/>
            <p:cNvSpPr/>
            <p:nvPr/>
          </p:nvSpPr>
          <p:spPr>
            <a:xfrm>
              <a:off x="4719770" y="194145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29"/>
            <p:cNvSpPr/>
            <p:nvPr/>
          </p:nvSpPr>
          <p:spPr>
            <a:xfrm>
              <a:off x="2502728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29"/>
            <p:cNvSpPr/>
            <p:nvPr/>
          </p:nvSpPr>
          <p:spPr>
            <a:xfrm>
              <a:off x="2975333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29"/>
            <p:cNvSpPr/>
            <p:nvPr/>
          </p:nvSpPr>
          <p:spPr>
            <a:xfrm>
              <a:off x="3184437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29"/>
            <p:cNvSpPr/>
            <p:nvPr/>
          </p:nvSpPr>
          <p:spPr>
            <a:xfrm>
              <a:off x="3297205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9" name="Google Shape;7649;p29"/>
            <p:cNvSpPr/>
            <p:nvPr/>
          </p:nvSpPr>
          <p:spPr>
            <a:xfrm>
              <a:off x="4598487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0" name="Google Shape;7650;p29"/>
            <p:cNvSpPr/>
            <p:nvPr/>
          </p:nvSpPr>
          <p:spPr>
            <a:xfrm>
              <a:off x="4757136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29"/>
            <p:cNvSpPr/>
            <p:nvPr/>
          </p:nvSpPr>
          <p:spPr>
            <a:xfrm>
              <a:off x="419744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29"/>
            <p:cNvSpPr/>
            <p:nvPr/>
          </p:nvSpPr>
          <p:spPr>
            <a:xfrm>
              <a:off x="2434328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29"/>
            <p:cNvSpPr/>
            <p:nvPr/>
          </p:nvSpPr>
          <p:spPr>
            <a:xfrm>
              <a:off x="3870932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29"/>
            <p:cNvSpPr/>
            <p:nvPr/>
          </p:nvSpPr>
          <p:spPr>
            <a:xfrm>
              <a:off x="4337414" y="121594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29"/>
            <p:cNvSpPr/>
            <p:nvPr/>
          </p:nvSpPr>
          <p:spPr>
            <a:xfrm>
              <a:off x="2434328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29"/>
            <p:cNvSpPr/>
            <p:nvPr/>
          </p:nvSpPr>
          <p:spPr>
            <a:xfrm>
              <a:off x="4477204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2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29"/>
            <p:cNvSpPr/>
            <p:nvPr/>
          </p:nvSpPr>
          <p:spPr>
            <a:xfrm>
              <a:off x="4813151" y="53757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29"/>
            <p:cNvSpPr/>
            <p:nvPr/>
          </p:nvSpPr>
          <p:spPr>
            <a:xfrm>
              <a:off x="4953117" y="1489225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29"/>
            <p:cNvSpPr/>
            <p:nvPr/>
          </p:nvSpPr>
          <p:spPr>
            <a:xfrm>
              <a:off x="3625235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2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29"/>
            <p:cNvSpPr/>
            <p:nvPr/>
          </p:nvSpPr>
          <p:spPr>
            <a:xfrm>
              <a:off x="4122751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29"/>
            <p:cNvSpPr/>
            <p:nvPr/>
          </p:nvSpPr>
          <p:spPr>
            <a:xfrm>
              <a:off x="3077193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29"/>
            <p:cNvSpPr/>
            <p:nvPr/>
          </p:nvSpPr>
          <p:spPr>
            <a:xfrm>
              <a:off x="2352593" y="1896527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29"/>
            <p:cNvSpPr/>
            <p:nvPr/>
          </p:nvSpPr>
          <p:spPr>
            <a:xfrm>
              <a:off x="4880636" y="82916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29"/>
            <p:cNvSpPr/>
            <p:nvPr/>
          </p:nvSpPr>
          <p:spPr>
            <a:xfrm>
              <a:off x="4134432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29"/>
            <p:cNvSpPr/>
            <p:nvPr/>
          </p:nvSpPr>
          <p:spPr>
            <a:xfrm>
              <a:off x="2557827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7666;p29"/>
            <p:cNvSpPr/>
            <p:nvPr/>
          </p:nvSpPr>
          <p:spPr>
            <a:xfrm>
              <a:off x="3779978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29"/>
            <p:cNvSpPr/>
            <p:nvPr/>
          </p:nvSpPr>
          <p:spPr>
            <a:xfrm>
              <a:off x="3686597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29"/>
            <p:cNvSpPr/>
            <p:nvPr/>
          </p:nvSpPr>
          <p:spPr>
            <a:xfrm>
              <a:off x="31774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9" name="Google Shape;7669;p29"/>
            <p:cNvSpPr/>
            <p:nvPr/>
          </p:nvSpPr>
          <p:spPr>
            <a:xfrm>
              <a:off x="2620879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0" name="Google Shape;7670;p29"/>
            <p:cNvSpPr/>
            <p:nvPr/>
          </p:nvSpPr>
          <p:spPr>
            <a:xfrm>
              <a:off x="4122751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1" name="Google Shape;7671;p29"/>
            <p:cNvSpPr/>
            <p:nvPr/>
          </p:nvSpPr>
          <p:spPr>
            <a:xfrm>
              <a:off x="2639562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2" name="Google Shape;7672;p29"/>
            <p:cNvSpPr/>
            <p:nvPr/>
          </p:nvSpPr>
          <p:spPr>
            <a:xfrm>
              <a:off x="3374119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3" name="Google Shape;7673;p29"/>
            <p:cNvSpPr/>
            <p:nvPr/>
          </p:nvSpPr>
          <p:spPr>
            <a:xfrm>
              <a:off x="437460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4" name="Google Shape;7674;p29"/>
            <p:cNvSpPr/>
            <p:nvPr/>
          </p:nvSpPr>
          <p:spPr>
            <a:xfrm>
              <a:off x="4038834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5" name="Google Shape;7675;p29"/>
            <p:cNvSpPr/>
            <p:nvPr/>
          </p:nvSpPr>
          <p:spPr>
            <a:xfrm>
              <a:off x="4635853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6" name="Google Shape;7676;p29"/>
            <p:cNvSpPr/>
            <p:nvPr/>
          </p:nvSpPr>
          <p:spPr>
            <a:xfrm>
              <a:off x="4953117" y="75906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26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7" name="Google Shape;7677;p29"/>
            <p:cNvSpPr/>
            <p:nvPr/>
          </p:nvSpPr>
          <p:spPr>
            <a:xfrm>
              <a:off x="342943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8" name="Google Shape;7678;p29"/>
            <p:cNvSpPr/>
            <p:nvPr/>
          </p:nvSpPr>
          <p:spPr>
            <a:xfrm>
              <a:off x="2737552" y="2125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9" name="Google Shape;7679;p29"/>
            <p:cNvSpPr/>
            <p:nvPr/>
          </p:nvSpPr>
          <p:spPr>
            <a:xfrm>
              <a:off x="4598487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0" name="Google Shape;7680;p29"/>
            <p:cNvSpPr/>
            <p:nvPr/>
          </p:nvSpPr>
          <p:spPr>
            <a:xfrm>
              <a:off x="479446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1" name="Google Shape;7681;p29"/>
            <p:cNvSpPr/>
            <p:nvPr/>
          </p:nvSpPr>
          <p:spPr>
            <a:xfrm>
              <a:off x="3787015" y="163045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2" name="Google Shape;7682;p29"/>
            <p:cNvSpPr/>
            <p:nvPr/>
          </p:nvSpPr>
          <p:spPr>
            <a:xfrm>
              <a:off x="39362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3" name="Google Shape;7683;p29"/>
            <p:cNvSpPr/>
            <p:nvPr/>
          </p:nvSpPr>
          <p:spPr>
            <a:xfrm>
              <a:off x="3917552" y="57529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4" name="Google Shape;7684;p29"/>
            <p:cNvSpPr/>
            <p:nvPr/>
          </p:nvSpPr>
          <p:spPr>
            <a:xfrm>
              <a:off x="3667914" y="3397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5" name="Google Shape;7685;p29"/>
            <p:cNvSpPr/>
            <p:nvPr/>
          </p:nvSpPr>
          <p:spPr>
            <a:xfrm>
              <a:off x="4719770" y="123480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6" name="Google Shape;7686;p29"/>
            <p:cNvSpPr/>
            <p:nvPr/>
          </p:nvSpPr>
          <p:spPr>
            <a:xfrm>
              <a:off x="3121561" y="161159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7" name="Google Shape;7687;p29"/>
            <p:cNvSpPr/>
            <p:nvPr/>
          </p:nvSpPr>
          <p:spPr>
            <a:xfrm>
              <a:off x="4421366" y="24406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8" name="Google Shape;7688;p29"/>
            <p:cNvSpPr/>
            <p:nvPr/>
          </p:nvSpPr>
          <p:spPr>
            <a:xfrm>
              <a:off x="2956649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9" name="Google Shape;7689;p29"/>
            <p:cNvSpPr/>
            <p:nvPr/>
          </p:nvSpPr>
          <p:spPr>
            <a:xfrm>
              <a:off x="4458732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0" name="Google Shape;7690;p29"/>
            <p:cNvSpPr/>
            <p:nvPr/>
          </p:nvSpPr>
          <p:spPr>
            <a:xfrm>
              <a:off x="3805663" y="128195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1" name="Google Shape;7691;p29"/>
            <p:cNvSpPr/>
            <p:nvPr/>
          </p:nvSpPr>
          <p:spPr>
            <a:xfrm>
              <a:off x="2434328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2" name="Google Shape;7692;p29"/>
            <p:cNvSpPr/>
            <p:nvPr/>
          </p:nvSpPr>
          <p:spPr>
            <a:xfrm>
              <a:off x="4337414" y="157388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3" name="Google Shape;7693;p29"/>
            <p:cNvSpPr/>
            <p:nvPr/>
          </p:nvSpPr>
          <p:spPr>
            <a:xfrm>
              <a:off x="4990272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4" name="Google Shape;7694;p29"/>
            <p:cNvSpPr/>
            <p:nvPr/>
          </p:nvSpPr>
          <p:spPr>
            <a:xfrm>
              <a:off x="3429430" y="147036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5" name="Google Shape;7695;p29"/>
            <p:cNvSpPr/>
            <p:nvPr/>
          </p:nvSpPr>
          <p:spPr>
            <a:xfrm>
              <a:off x="2620879" y="130080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6" name="Google Shape;7696;p29"/>
            <p:cNvSpPr/>
            <p:nvPr/>
          </p:nvSpPr>
          <p:spPr>
            <a:xfrm>
              <a:off x="2854015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7" name="Google Shape;7697;p29"/>
            <p:cNvSpPr/>
            <p:nvPr/>
          </p:nvSpPr>
          <p:spPr>
            <a:xfrm>
              <a:off x="2322264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8" name="Google Shape;7698;p29"/>
            <p:cNvSpPr/>
            <p:nvPr/>
          </p:nvSpPr>
          <p:spPr>
            <a:xfrm>
              <a:off x="4020151" y="2831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9" name="Google Shape;7699;p29"/>
            <p:cNvSpPr/>
            <p:nvPr/>
          </p:nvSpPr>
          <p:spPr>
            <a:xfrm>
              <a:off x="3381156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0" name="Google Shape;7700;p29"/>
            <p:cNvSpPr/>
            <p:nvPr/>
          </p:nvSpPr>
          <p:spPr>
            <a:xfrm>
              <a:off x="2521411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1" name="Google Shape;7701;p29"/>
            <p:cNvSpPr/>
            <p:nvPr/>
          </p:nvSpPr>
          <p:spPr>
            <a:xfrm>
              <a:off x="3158928" y="280806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2" name="Google Shape;7702;p29"/>
            <p:cNvSpPr/>
            <p:nvPr/>
          </p:nvSpPr>
          <p:spPr>
            <a:xfrm>
              <a:off x="3870932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3" name="Google Shape;7703;p29"/>
            <p:cNvSpPr/>
            <p:nvPr/>
          </p:nvSpPr>
          <p:spPr>
            <a:xfrm>
              <a:off x="3917552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4" name="Google Shape;7704;p29"/>
            <p:cNvSpPr/>
            <p:nvPr/>
          </p:nvSpPr>
          <p:spPr>
            <a:xfrm>
              <a:off x="45611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5" name="Google Shape;7705;p29"/>
            <p:cNvSpPr/>
            <p:nvPr/>
          </p:nvSpPr>
          <p:spPr>
            <a:xfrm>
              <a:off x="4738453" y="257563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6" name="Google Shape;7706;p29"/>
            <p:cNvSpPr/>
            <p:nvPr/>
          </p:nvSpPr>
          <p:spPr>
            <a:xfrm>
              <a:off x="2872698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29"/>
            <p:cNvSpPr/>
            <p:nvPr/>
          </p:nvSpPr>
          <p:spPr>
            <a:xfrm>
              <a:off x="417880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29"/>
            <p:cNvSpPr/>
            <p:nvPr/>
          </p:nvSpPr>
          <p:spPr>
            <a:xfrm>
              <a:off x="2993981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29"/>
            <p:cNvSpPr/>
            <p:nvPr/>
          </p:nvSpPr>
          <p:spPr>
            <a:xfrm>
              <a:off x="4141434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29"/>
            <p:cNvSpPr/>
            <p:nvPr/>
          </p:nvSpPr>
          <p:spPr>
            <a:xfrm>
              <a:off x="3587868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1" name="Google Shape;7711;p29"/>
            <p:cNvSpPr/>
            <p:nvPr/>
          </p:nvSpPr>
          <p:spPr>
            <a:xfrm>
              <a:off x="4533219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2" name="Google Shape;7712;p29"/>
            <p:cNvSpPr/>
            <p:nvPr/>
          </p:nvSpPr>
          <p:spPr>
            <a:xfrm>
              <a:off x="3503917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3" name="Google Shape;7713;p29"/>
            <p:cNvSpPr/>
            <p:nvPr/>
          </p:nvSpPr>
          <p:spPr>
            <a:xfrm>
              <a:off x="3278557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4" name="Google Shape;7714;p29"/>
            <p:cNvSpPr/>
            <p:nvPr/>
          </p:nvSpPr>
          <p:spPr>
            <a:xfrm>
              <a:off x="2816859" y="377375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5" name="Google Shape;7715;p29"/>
            <p:cNvSpPr/>
            <p:nvPr/>
          </p:nvSpPr>
          <p:spPr>
            <a:xfrm>
              <a:off x="2816859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6" name="Google Shape;7716;p29"/>
            <p:cNvSpPr/>
            <p:nvPr/>
          </p:nvSpPr>
          <p:spPr>
            <a:xfrm>
              <a:off x="479446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7" name="Google Shape;7717;p29"/>
            <p:cNvSpPr/>
            <p:nvPr/>
          </p:nvSpPr>
          <p:spPr>
            <a:xfrm>
              <a:off x="2718869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8" name="Google Shape;7718;p29"/>
            <p:cNvSpPr/>
            <p:nvPr/>
          </p:nvSpPr>
          <p:spPr>
            <a:xfrm>
              <a:off x="4617170" y="34392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9" name="Google Shape;7719;p29"/>
            <p:cNvSpPr/>
            <p:nvPr/>
          </p:nvSpPr>
          <p:spPr>
            <a:xfrm>
              <a:off x="435592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0" name="Google Shape;7720;p29"/>
            <p:cNvSpPr/>
            <p:nvPr/>
          </p:nvSpPr>
          <p:spPr>
            <a:xfrm>
              <a:off x="4287698" y="48054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1" name="Google Shape;7721;p29"/>
            <p:cNvSpPr/>
            <p:nvPr/>
          </p:nvSpPr>
          <p:spPr>
            <a:xfrm>
              <a:off x="4934433" y="495149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2" name="Google Shape;7722;p29"/>
            <p:cNvSpPr/>
            <p:nvPr/>
          </p:nvSpPr>
          <p:spPr>
            <a:xfrm>
              <a:off x="4020151" y="4565274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3" name="Google Shape;7723;p29"/>
            <p:cNvSpPr/>
            <p:nvPr/>
          </p:nvSpPr>
          <p:spPr>
            <a:xfrm>
              <a:off x="4906356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4" name="Google Shape;7724;p29"/>
            <p:cNvSpPr/>
            <p:nvPr/>
          </p:nvSpPr>
          <p:spPr>
            <a:xfrm>
              <a:off x="241564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5" name="Google Shape;7725;p29"/>
            <p:cNvSpPr/>
            <p:nvPr/>
          </p:nvSpPr>
          <p:spPr>
            <a:xfrm>
              <a:off x="273755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6" name="Google Shape;7726;p29"/>
            <p:cNvSpPr/>
            <p:nvPr/>
          </p:nvSpPr>
          <p:spPr>
            <a:xfrm>
              <a:off x="362523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7" name="Google Shape;7727;p29"/>
            <p:cNvSpPr/>
            <p:nvPr/>
          </p:nvSpPr>
          <p:spPr>
            <a:xfrm>
              <a:off x="307480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8" name="Google Shape;7728;p29"/>
            <p:cNvSpPr/>
            <p:nvPr/>
          </p:nvSpPr>
          <p:spPr>
            <a:xfrm>
              <a:off x="3606551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9" name="Google Shape;7729;p29"/>
            <p:cNvSpPr/>
            <p:nvPr/>
          </p:nvSpPr>
          <p:spPr>
            <a:xfrm>
              <a:off x="3102913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6" y="1"/>
                    <a:pt x="0" y="243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0" name="Google Shape;7730;p29"/>
            <p:cNvSpPr/>
            <p:nvPr/>
          </p:nvSpPr>
          <p:spPr>
            <a:xfrm>
              <a:off x="3217898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1" name="Google Shape;7731;p29"/>
            <p:cNvSpPr/>
            <p:nvPr/>
          </p:nvSpPr>
          <p:spPr>
            <a:xfrm>
              <a:off x="2322264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2" name="Google Shape;7732;p29"/>
            <p:cNvSpPr/>
            <p:nvPr/>
          </p:nvSpPr>
          <p:spPr>
            <a:xfrm>
              <a:off x="3503917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3" name="Google Shape;7733;p29"/>
            <p:cNvSpPr/>
            <p:nvPr/>
          </p:nvSpPr>
          <p:spPr>
            <a:xfrm>
              <a:off x="4719770" y="4767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4" name="Google Shape;7734;p29"/>
            <p:cNvSpPr/>
            <p:nvPr/>
          </p:nvSpPr>
          <p:spPr>
            <a:xfrm>
              <a:off x="2502728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5" name="Google Shape;7735;p29"/>
            <p:cNvSpPr/>
            <p:nvPr/>
          </p:nvSpPr>
          <p:spPr>
            <a:xfrm>
              <a:off x="2975333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6" name="Google Shape;7736;p29"/>
            <p:cNvSpPr/>
            <p:nvPr/>
          </p:nvSpPr>
          <p:spPr>
            <a:xfrm>
              <a:off x="3184437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7" name="Google Shape;7737;p29"/>
            <p:cNvSpPr/>
            <p:nvPr/>
          </p:nvSpPr>
          <p:spPr>
            <a:xfrm>
              <a:off x="3297205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8" name="Google Shape;7738;p29"/>
            <p:cNvSpPr/>
            <p:nvPr/>
          </p:nvSpPr>
          <p:spPr>
            <a:xfrm>
              <a:off x="4495888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9" name="Google Shape;7739;p29"/>
            <p:cNvSpPr/>
            <p:nvPr/>
          </p:nvSpPr>
          <p:spPr>
            <a:xfrm>
              <a:off x="4598487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0" name="Google Shape;7740;p29"/>
            <p:cNvSpPr/>
            <p:nvPr/>
          </p:nvSpPr>
          <p:spPr>
            <a:xfrm>
              <a:off x="4757136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1" name="Google Shape;7741;p29"/>
            <p:cNvSpPr/>
            <p:nvPr/>
          </p:nvSpPr>
          <p:spPr>
            <a:xfrm>
              <a:off x="419744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2" name="Google Shape;7742;p29"/>
            <p:cNvSpPr/>
            <p:nvPr/>
          </p:nvSpPr>
          <p:spPr>
            <a:xfrm>
              <a:off x="2956649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3" name="Google Shape;7743;p29"/>
            <p:cNvSpPr/>
            <p:nvPr/>
          </p:nvSpPr>
          <p:spPr>
            <a:xfrm>
              <a:off x="2340947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4" name="Google Shape;7744;p29"/>
            <p:cNvSpPr/>
            <p:nvPr/>
          </p:nvSpPr>
          <p:spPr>
            <a:xfrm>
              <a:off x="2434328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5" name="Google Shape;7745;p29"/>
            <p:cNvSpPr/>
            <p:nvPr/>
          </p:nvSpPr>
          <p:spPr>
            <a:xfrm>
              <a:off x="3870932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6" name="Google Shape;7746;p29"/>
            <p:cNvSpPr/>
            <p:nvPr/>
          </p:nvSpPr>
          <p:spPr>
            <a:xfrm>
              <a:off x="4337414" y="404238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7" name="Google Shape;7747;p29"/>
            <p:cNvSpPr/>
            <p:nvPr/>
          </p:nvSpPr>
          <p:spPr>
            <a:xfrm>
              <a:off x="2434328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8" name="Google Shape;7748;p29"/>
            <p:cNvSpPr/>
            <p:nvPr/>
          </p:nvSpPr>
          <p:spPr>
            <a:xfrm>
              <a:off x="4477204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9" name="Google Shape;7749;p29"/>
            <p:cNvSpPr/>
            <p:nvPr/>
          </p:nvSpPr>
          <p:spPr>
            <a:xfrm>
              <a:off x="4813151" y="336402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0" name="Google Shape;7750;p29"/>
            <p:cNvSpPr/>
            <p:nvPr/>
          </p:nvSpPr>
          <p:spPr>
            <a:xfrm>
              <a:off x="4953117" y="4315495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1" name="Google Shape;7751;p29"/>
            <p:cNvSpPr/>
            <p:nvPr/>
          </p:nvSpPr>
          <p:spPr>
            <a:xfrm>
              <a:off x="3625235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2" name="Google Shape;7752;p29"/>
            <p:cNvSpPr/>
            <p:nvPr/>
          </p:nvSpPr>
          <p:spPr>
            <a:xfrm>
              <a:off x="3077193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3" name="Google Shape;7753;p29"/>
            <p:cNvSpPr/>
            <p:nvPr/>
          </p:nvSpPr>
          <p:spPr>
            <a:xfrm>
              <a:off x="2352593" y="4722973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4" name="Google Shape;7754;p29"/>
            <p:cNvSpPr/>
            <p:nvPr/>
          </p:nvSpPr>
          <p:spPr>
            <a:xfrm>
              <a:off x="4880636" y="2909362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5" name="Google Shape;7755;p29"/>
            <p:cNvSpPr/>
            <p:nvPr/>
          </p:nvSpPr>
          <p:spPr>
            <a:xfrm>
              <a:off x="4134432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6" name="Google Shape;7756;p29"/>
            <p:cNvSpPr/>
            <p:nvPr/>
          </p:nvSpPr>
          <p:spPr>
            <a:xfrm>
              <a:off x="2557827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09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7" name="Google Shape;7757;p29"/>
            <p:cNvSpPr/>
            <p:nvPr/>
          </p:nvSpPr>
          <p:spPr>
            <a:xfrm>
              <a:off x="3779978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8" name="Google Shape;7758;p29"/>
            <p:cNvSpPr/>
            <p:nvPr/>
          </p:nvSpPr>
          <p:spPr>
            <a:xfrm>
              <a:off x="3686597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9" name="Google Shape;7759;p29"/>
            <p:cNvSpPr/>
            <p:nvPr/>
          </p:nvSpPr>
          <p:spPr>
            <a:xfrm>
              <a:off x="31774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0" name="Google Shape;7760;p29"/>
            <p:cNvSpPr/>
            <p:nvPr/>
          </p:nvSpPr>
          <p:spPr>
            <a:xfrm>
              <a:off x="2620879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1" name="Google Shape;7761;p29"/>
            <p:cNvSpPr/>
            <p:nvPr/>
          </p:nvSpPr>
          <p:spPr>
            <a:xfrm>
              <a:off x="4122751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2" name="Google Shape;7762;p29"/>
            <p:cNvSpPr/>
            <p:nvPr/>
          </p:nvSpPr>
          <p:spPr>
            <a:xfrm>
              <a:off x="2639562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3" name="Google Shape;7763;p29"/>
            <p:cNvSpPr/>
            <p:nvPr/>
          </p:nvSpPr>
          <p:spPr>
            <a:xfrm>
              <a:off x="437460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4" name="Google Shape;7764;p29"/>
            <p:cNvSpPr/>
            <p:nvPr/>
          </p:nvSpPr>
          <p:spPr>
            <a:xfrm>
              <a:off x="4038834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5" name="Google Shape;7765;p29"/>
            <p:cNvSpPr/>
            <p:nvPr/>
          </p:nvSpPr>
          <p:spPr>
            <a:xfrm>
              <a:off x="4635853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6" name="Google Shape;7766;p29"/>
            <p:cNvSpPr/>
            <p:nvPr/>
          </p:nvSpPr>
          <p:spPr>
            <a:xfrm>
              <a:off x="4160117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7" name="Google Shape;7767;p29"/>
            <p:cNvSpPr/>
            <p:nvPr/>
          </p:nvSpPr>
          <p:spPr>
            <a:xfrm>
              <a:off x="4953117" y="35853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8" name="Google Shape;7768;p29"/>
            <p:cNvSpPr/>
            <p:nvPr/>
          </p:nvSpPr>
          <p:spPr>
            <a:xfrm>
              <a:off x="342943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9" name="Google Shape;7769;p29"/>
            <p:cNvSpPr/>
            <p:nvPr/>
          </p:nvSpPr>
          <p:spPr>
            <a:xfrm>
              <a:off x="3278557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0" name="Google Shape;7770;p29"/>
            <p:cNvSpPr/>
            <p:nvPr/>
          </p:nvSpPr>
          <p:spPr>
            <a:xfrm>
              <a:off x="2737552" y="30389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1" name="Google Shape;7771;p29"/>
            <p:cNvSpPr/>
            <p:nvPr/>
          </p:nvSpPr>
          <p:spPr>
            <a:xfrm>
              <a:off x="4598487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2" name="Google Shape;7772;p29"/>
            <p:cNvSpPr/>
            <p:nvPr/>
          </p:nvSpPr>
          <p:spPr>
            <a:xfrm>
              <a:off x="4906356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3" name="Google Shape;7773;p29"/>
            <p:cNvSpPr/>
            <p:nvPr/>
          </p:nvSpPr>
          <p:spPr>
            <a:xfrm>
              <a:off x="479446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4" name="Google Shape;7774;p29"/>
            <p:cNvSpPr/>
            <p:nvPr/>
          </p:nvSpPr>
          <p:spPr>
            <a:xfrm>
              <a:off x="3787015" y="4456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5" name="Google Shape;7775;p29"/>
            <p:cNvSpPr/>
            <p:nvPr/>
          </p:nvSpPr>
          <p:spPr>
            <a:xfrm>
              <a:off x="39362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6" name="Google Shape;7776;p29"/>
            <p:cNvSpPr/>
            <p:nvPr/>
          </p:nvSpPr>
          <p:spPr>
            <a:xfrm>
              <a:off x="3917552" y="340174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7" name="Google Shape;7777;p29"/>
            <p:cNvSpPr/>
            <p:nvPr/>
          </p:nvSpPr>
          <p:spPr>
            <a:xfrm>
              <a:off x="3667914" y="3166177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68"/>
                    <a:pt x="532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8" name="Google Shape;7778;p29"/>
            <p:cNvSpPr/>
            <p:nvPr/>
          </p:nvSpPr>
          <p:spPr>
            <a:xfrm>
              <a:off x="4719770" y="406107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9" name="Google Shape;7779;p29"/>
            <p:cNvSpPr/>
            <p:nvPr/>
          </p:nvSpPr>
          <p:spPr>
            <a:xfrm>
              <a:off x="3121561" y="4438045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2" y="1068"/>
                  </a:cubicBezTo>
                  <a:cubicBezTo>
                    <a:pt x="821" y="1068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0" name="Google Shape;7780;p29"/>
            <p:cNvSpPr/>
            <p:nvPr/>
          </p:nvSpPr>
          <p:spPr>
            <a:xfrm>
              <a:off x="4458732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1" name="Google Shape;7781;p29"/>
            <p:cNvSpPr/>
            <p:nvPr/>
          </p:nvSpPr>
          <p:spPr>
            <a:xfrm>
              <a:off x="3805663" y="410822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2" name="Google Shape;7782;p29"/>
            <p:cNvSpPr/>
            <p:nvPr/>
          </p:nvSpPr>
          <p:spPr>
            <a:xfrm>
              <a:off x="2434328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3" name="Google Shape;7783;p29"/>
            <p:cNvSpPr/>
            <p:nvPr/>
          </p:nvSpPr>
          <p:spPr>
            <a:xfrm>
              <a:off x="3466586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4" name="Google Shape;7784;p29"/>
            <p:cNvSpPr/>
            <p:nvPr/>
          </p:nvSpPr>
          <p:spPr>
            <a:xfrm>
              <a:off x="4337414" y="440032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5" name="Google Shape;7785;p29"/>
            <p:cNvSpPr/>
            <p:nvPr/>
          </p:nvSpPr>
          <p:spPr>
            <a:xfrm>
              <a:off x="3429430" y="4296636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6" name="Google Shape;7786;p29"/>
            <p:cNvSpPr/>
            <p:nvPr/>
          </p:nvSpPr>
          <p:spPr>
            <a:xfrm>
              <a:off x="2620879" y="41270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7" name="Google Shape;7787;p29"/>
            <p:cNvSpPr/>
            <p:nvPr/>
          </p:nvSpPr>
          <p:spPr>
            <a:xfrm>
              <a:off x="2854015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8" name="Google Shape;7788;p29"/>
            <p:cNvSpPr/>
            <p:nvPr/>
          </p:nvSpPr>
          <p:spPr>
            <a:xfrm>
              <a:off x="2322264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9" name="Google Shape;7789;p29"/>
            <p:cNvSpPr/>
            <p:nvPr/>
          </p:nvSpPr>
          <p:spPr>
            <a:xfrm>
              <a:off x="4020151" y="31096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0" name="Google Shape;7790;p29"/>
            <p:cNvSpPr/>
            <p:nvPr/>
          </p:nvSpPr>
          <p:spPr>
            <a:xfrm>
              <a:off x="4248678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1" name="Google Shape;7791;p29"/>
            <p:cNvSpPr/>
            <p:nvPr/>
          </p:nvSpPr>
          <p:spPr>
            <a:xfrm>
              <a:off x="3749649" y="26825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2" name="Google Shape;7792;p29"/>
            <p:cNvSpPr/>
            <p:nvPr/>
          </p:nvSpPr>
          <p:spPr>
            <a:xfrm>
              <a:off x="3065547" y="259449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3" name="Google Shape;7793;p29"/>
            <p:cNvSpPr/>
            <p:nvPr/>
          </p:nvSpPr>
          <p:spPr>
            <a:xfrm>
              <a:off x="3381156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4" name="Google Shape;7794;p29"/>
            <p:cNvSpPr/>
            <p:nvPr/>
          </p:nvSpPr>
          <p:spPr>
            <a:xfrm>
              <a:off x="36020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5" name="Google Shape;7795;p29"/>
            <p:cNvSpPr/>
            <p:nvPr/>
          </p:nvSpPr>
          <p:spPr>
            <a:xfrm>
              <a:off x="1072211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6" name="Google Shape;7796;p29"/>
            <p:cNvSpPr/>
            <p:nvPr/>
          </p:nvSpPr>
          <p:spPr>
            <a:xfrm>
              <a:off x="176261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7" name="Google Shape;7797;p29"/>
            <p:cNvSpPr/>
            <p:nvPr/>
          </p:nvSpPr>
          <p:spPr>
            <a:xfrm>
              <a:off x="7415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8" name="Google Shape;7798;p29"/>
            <p:cNvSpPr/>
            <p:nvPr/>
          </p:nvSpPr>
          <p:spPr>
            <a:xfrm>
              <a:off x="138008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9" name="Google Shape;7799;p29"/>
            <p:cNvSpPr/>
            <p:nvPr/>
          </p:nvSpPr>
          <p:spPr>
            <a:xfrm>
              <a:off x="19543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0" name="Google Shape;7800;p29"/>
            <p:cNvSpPr/>
            <p:nvPr/>
          </p:nvSpPr>
          <p:spPr>
            <a:xfrm>
              <a:off x="1342889" y="141378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1" name="Google Shape;7801;p29"/>
            <p:cNvSpPr/>
            <p:nvPr/>
          </p:nvSpPr>
          <p:spPr>
            <a:xfrm>
              <a:off x="789324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2" name="Google Shape;7802;p29"/>
            <p:cNvSpPr/>
            <p:nvPr/>
          </p:nvSpPr>
          <p:spPr>
            <a:xfrm>
              <a:off x="1734674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3" name="Google Shape;7803;p29"/>
            <p:cNvSpPr/>
            <p:nvPr/>
          </p:nvSpPr>
          <p:spPr>
            <a:xfrm>
              <a:off x="70537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4" name="Google Shape;7804;p29"/>
            <p:cNvSpPr/>
            <p:nvPr/>
          </p:nvSpPr>
          <p:spPr>
            <a:xfrm>
              <a:off x="480012" y="192259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5" name="Google Shape;7805;p29"/>
            <p:cNvSpPr/>
            <p:nvPr/>
          </p:nvSpPr>
          <p:spPr>
            <a:xfrm>
              <a:off x="18139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6" name="Google Shape;7806;p29"/>
            <p:cNvSpPr/>
            <p:nvPr/>
          </p:nvSpPr>
          <p:spPr>
            <a:xfrm>
              <a:off x="18139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7" name="Google Shape;7807;p29"/>
            <p:cNvSpPr/>
            <p:nvPr/>
          </p:nvSpPr>
          <p:spPr>
            <a:xfrm>
              <a:off x="199574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8" name="Google Shape;7808;p29"/>
            <p:cNvSpPr/>
            <p:nvPr/>
          </p:nvSpPr>
          <p:spPr>
            <a:xfrm>
              <a:off x="1818626" y="613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9" name="Google Shape;7809;p29"/>
            <p:cNvSpPr/>
            <p:nvPr/>
          </p:nvSpPr>
          <p:spPr>
            <a:xfrm>
              <a:off x="1557377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0" name="Google Shape;7810;p29"/>
            <p:cNvSpPr/>
            <p:nvPr/>
          </p:nvSpPr>
          <p:spPr>
            <a:xfrm>
              <a:off x="1488977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1" name="Google Shape;7811;p29"/>
            <p:cNvSpPr/>
            <p:nvPr/>
          </p:nvSpPr>
          <p:spPr>
            <a:xfrm>
              <a:off x="2135713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2" name="Google Shape;7812;p29"/>
            <p:cNvSpPr/>
            <p:nvPr/>
          </p:nvSpPr>
          <p:spPr>
            <a:xfrm>
              <a:off x="1221607" y="173882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3" name="Google Shape;7813;p29"/>
            <p:cNvSpPr/>
            <p:nvPr/>
          </p:nvSpPr>
          <p:spPr>
            <a:xfrm>
              <a:off x="1006943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4" name="Google Shape;7814;p29"/>
            <p:cNvSpPr/>
            <p:nvPr/>
          </p:nvSpPr>
          <p:spPr>
            <a:xfrm>
              <a:off x="2107811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5" name="Google Shape;7815;p29"/>
            <p:cNvSpPr/>
            <p:nvPr/>
          </p:nvSpPr>
          <p:spPr>
            <a:xfrm>
              <a:off x="82669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6" name="Google Shape;7816;p29"/>
            <p:cNvSpPr/>
            <p:nvPr/>
          </p:nvSpPr>
          <p:spPr>
            <a:xfrm>
              <a:off x="2762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7" name="Google Shape;7817;p29"/>
            <p:cNvSpPr/>
            <p:nvPr/>
          </p:nvSpPr>
          <p:spPr>
            <a:xfrm>
              <a:off x="808007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8" name="Google Shape;7818;p29"/>
            <p:cNvSpPr/>
            <p:nvPr/>
          </p:nvSpPr>
          <p:spPr>
            <a:xfrm>
              <a:off x="304158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9" name="Google Shape;7819;p29"/>
            <p:cNvSpPr/>
            <p:nvPr/>
          </p:nvSpPr>
          <p:spPr>
            <a:xfrm>
              <a:off x="419353" y="223820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0" name="Google Shape;7820;p29"/>
            <p:cNvSpPr/>
            <p:nvPr/>
          </p:nvSpPr>
          <p:spPr>
            <a:xfrm>
              <a:off x="70537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1" name="Google Shape;7821;p29"/>
            <p:cNvSpPr/>
            <p:nvPr/>
          </p:nvSpPr>
          <p:spPr>
            <a:xfrm>
              <a:off x="1921260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2" name="Google Shape;7822;p29"/>
            <p:cNvSpPr/>
            <p:nvPr/>
          </p:nvSpPr>
          <p:spPr>
            <a:xfrm>
              <a:off x="17678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3" name="Google Shape;7823;p29"/>
            <p:cNvSpPr/>
            <p:nvPr/>
          </p:nvSpPr>
          <p:spPr>
            <a:xfrm>
              <a:off x="385892" y="87204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4" name="Google Shape;7824;p29"/>
            <p:cNvSpPr/>
            <p:nvPr/>
          </p:nvSpPr>
          <p:spPr>
            <a:xfrm>
              <a:off x="498484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5" name="Google Shape;7825;p29"/>
            <p:cNvSpPr/>
            <p:nvPr/>
          </p:nvSpPr>
          <p:spPr>
            <a:xfrm>
              <a:off x="1799942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6" name="Google Shape;7826;p29"/>
            <p:cNvSpPr/>
            <p:nvPr/>
          </p:nvSpPr>
          <p:spPr>
            <a:xfrm>
              <a:off x="1958592" y="32087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7" name="Google Shape;7827;p29"/>
            <p:cNvSpPr/>
            <p:nvPr/>
          </p:nvSpPr>
          <p:spPr>
            <a:xfrm>
              <a:off x="139872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8" name="Google Shape;7828;p29"/>
            <p:cNvSpPr/>
            <p:nvPr/>
          </p:nvSpPr>
          <p:spPr>
            <a:xfrm>
              <a:off x="1072211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9" name="Google Shape;7829;p29"/>
            <p:cNvSpPr/>
            <p:nvPr/>
          </p:nvSpPr>
          <p:spPr>
            <a:xfrm>
              <a:off x="1538694" y="12159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0" name="Google Shape;7830;p29"/>
            <p:cNvSpPr/>
            <p:nvPr/>
          </p:nvSpPr>
          <p:spPr>
            <a:xfrm>
              <a:off x="1678660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1" name="Google Shape;7831;p29"/>
            <p:cNvSpPr/>
            <p:nvPr/>
          </p:nvSpPr>
          <p:spPr>
            <a:xfrm>
              <a:off x="2014430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2" name="Google Shape;7832;p29"/>
            <p:cNvSpPr/>
            <p:nvPr/>
          </p:nvSpPr>
          <p:spPr>
            <a:xfrm>
              <a:off x="2154396" y="1489225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3" name="Google Shape;7833;p29"/>
            <p:cNvSpPr/>
            <p:nvPr/>
          </p:nvSpPr>
          <p:spPr>
            <a:xfrm>
              <a:off x="826690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4" name="Google Shape;7834;p29"/>
            <p:cNvSpPr/>
            <p:nvPr/>
          </p:nvSpPr>
          <p:spPr>
            <a:xfrm>
              <a:off x="1324241" y="240294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5" name="Google Shape;7835;p29"/>
            <p:cNvSpPr/>
            <p:nvPr/>
          </p:nvSpPr>
          <p:spPr>
            <a:xfrm>
              <a:off x="278649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6" name="Google Shape;7836;p29"/>
            <p:cNvSpPr/>
            <p:nvPr/>
          </p:nvSpPr>
          <p:spPr>
            <a:xfrm>
              <a:off x="2082091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7" name="Google Shape;7837;p29"/>
            <p:cNvSpPr/>
            <p:nvPr/>
          </p:nvSpPr>
          <p:spPr>
            <a:xfrm>
              <a:off x="1335887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8" name="Google Shape;7838;p29"/>
            <p:cNvSpPr/>
            <p:nvPr/>
          </p:nvSpPr>
          <p:spPr>
            <a:xfrm>
              <a:off x="981258" y="2016719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9" name="Google Shape;7839;p29"/>
            <p:cNvSpPr/>
            <p:nvPr/>
          </p:nvSpPr>
          <p:spPr>
            <a:xfrm>
              <a:off x="888053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0" name="Google Shape;7840;p29"/>
            <p:cNvSpPr/>
            <p:nvPr/>
          </p:nvSpPr>
          <p:spPr>
            <a:xfrm>
              <a:off x="37885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1" name="Google Shape;7841;p29"/>
            <p:cNvSpPr/>
            <p:nvPr/>
          </p:nvSpPr>
          <p:spPr>
            <a:xfrm>
              <a:off x="1324241" y="21627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2" name="Google Shape;7842;p29"/>
            <p:cNvSpPr/>
            <p:nvPr/>
          </p:nvSpPr>
          <p:spPr>
            <a:xfrm>
              <a:off x="57561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3" name="Google Shape;7843;p29"/>
            <p:cNvSpPr/>
            <p:nvPr/>
          </p:nvSpPr>
          <p:spPr>
            <a:xfrm>
              <a:off x="157606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4" name="Google Shape;7844;p29"/>
            <p:cNvSpPr/>
            <p:nvPr/>
          </p:nvSpPr>
          <p:spPr>
            <a:xfrm>
              <a:off x="1240290" y="10198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5" name="Google Shape;7845;p29"/>
            <p:cNvSpPr/>
            <p:nvPr/>
          </p:nvSpPr>
          <p:spPr>
            <a:xfrm>
              <a:off x="1837309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6" name="Google Shape;7846;p29"/>
            <p:cNvSpPr/>
            <p:nvPr/>
          </p:nvSpPr>
          <p:spPr>
            <a:xfrm>
              <a:off x="2154396" y="759066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7" name="Google Shape;7847;p29"/>
            <p:cNvSpPr/>
            <p:nvPr/>
          </p:nvSpPr>
          <p:spPr>
            <a:xfrm>
              <a:off x="63067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8" name="Google Shape;7848;p29"/>
            <p:cNvSpPr/>
            <p:nvPr/>
          </p:nvSpPr>
          <p:spPr>
            <a:xfrm>
              <a:off x="1799942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9" name="Google Shape;7849;p29"/>
            <p:cNvSpPr/>
            <p:nvPr/>
          </p:nvSpPr>
          <p:spPr>
            <a:xfrm>
              <a:off x="199574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0" name="Google Shape;7850;p29"/>
            <p:cNvSpPr/>
            <p:nvPr/>
          </p:nvSpPr>
          <p:spPr>
            <a:xfrm>
              <a:off x="988260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1" name="Google Shape;7851;p29"/>
            <p:cNvSpPr/>
            <p:nvPr/>
          </p:nvSpPr>
          <p:spPr>
            <a:xfrm>
              <a:off x="1137655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2" name="Google Shape;7852;p29"/>
            <p:cNvSpPr/>
            <p:nvPr/>
          </p:nvSpPr>
          <p:spPr>
            <a:xfrm>
              <a:off x="1119007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3" name="Google Shape;7853;p29"/>
            <p:cNvSpPr/>
            <p:nvPr/>
          </p:nvSpPr>
          <p:spPr>
            <a:xfrm>
              <a:off x="869405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4" name="Google Shape;7854;p29"/>
            <p:cNvSpPr/>
            <p:nvPr/>
          </p:nvSpPr>
          <p:spPr>
            <a:xfrm>
              <a:off x="1921260" y="12348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5" name="Google Shape;7855;p29"/>
            <p:cNvSpPr/>
            <p:nvPr/>
          </p:nvSpPr>
          <p:spPr>
            <a:xfrm>
              <a:off x="322841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6" name="Google Shape;7856;p29"/>
            <p:cNvSpPr/>
            <p:nvPr/>
          </p:nvSpPr>
          <p:spPr>
            <a:xfrm>
              <a:off x="1622645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7" name="Google Shape;7857;p29"/>
            <p:cNvSpPr/>
            <p:nvPr/>
          </p:nvSpPr>
          <p:spPr>
            <a:xfrm>
              <a:off x="158105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8" name="Google Shape;7858;p29"/>
            <p:cNvSpPr/>
            <p:nvPr/>
          </p:nvSpPr>
          <p:spPr>
            <a:xfrm>
              <a:off x="1659977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9" name="Google Shape;7859;p29"/>
            <p:cNvSpPr/>
            <p:nvPr/>
          </p:nvSpPr>
          <p:spPr>
            <a:xfrm>
              <a:off x="1006943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0" name="Google Shape;7860;p29"/>
            <p:cNvSpPr/>
            <p:nvPr/>
          </p:nvSpPr>
          <p:spPr>
            <a:xfrm>
              <a:off x="1538694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1" name="Google Shape;7861;p29"/>
            <p:cNvSpPr/>
            <p:nvPr/>
          </p:nvSpPr>
          <p:spPr>
            <a:xfrm>
              <a:off x="2191727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2" name="Google Shape;7862;p29"/>
            <p:cNvSpPr/>
            <p:nvPr/>
          </p:nvSpPr>
          <p:spPr>
            <a:xfrm>
              <a:off x="630675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3" name="Google Shape;7863;p29"/>
            <p:cNvSpPr/>
            <p:nvPr/>
          </p:nvSpPr>
          <p:spPr>
            <a:xfrm>
              <a:off x="5550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4" name="Google Shape;7864;p29"/>
            <p:cNvSpPr/>
            <p:nvPr/>
          </p:nvSpPr>
          <p:spPr>
            <a:xfrm>
              <a:off x="1221607" y="28315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5" name="Google Shape;7865;p29"/>
            <p:cNvSpPr/>
            <p:nvPr/>
          </p:nvSpPr>
          <p:spPr>
            <a:xfrm>
              <a:off x="582612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6" name="Google Shape;7866;p29"/>
            <p:cNvSpPr/>
            <p:nvPr/>
          </p:nvSpPr>
          <p:spPr>
            <a:xfrm>
              <a:off x="36020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7" name="Google Shape;7867;p29"/>
            <p:cNvSpPr/>
            <p:nvPr/>
          </p:nvSpPr>
          <p:spPr>
            <a:xfrm>
              <a:off x="1072211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8" name="Google Shape;7868;p29"/>
            <p:cNvSpPr/>
            <p:nvPr/>
          </p:nvSpPr>
          <p:spPr>
            <a:xfrm>
              <a:off x="1119007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9" name="Google Shape;7869;p29"/>
            <p:cNvSpPr/>
            <p:nvPr/>
          </p:nvSpPr>
          <p:spPr>
            <a:xfrm>
              <a:off x="176261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0" name="Google Shape;7870;p29"/>
            <p:cNvSpPr/>
            <p:nvPr/>
          </p:nvSpPr>
          <p:spPr>
            <a:xfrm>
              <a:off x="1939908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1" name="Google Shape;7871;p29"/>
            <p:cNvSpPr/>
            <p:nvPr/>
          </p:nvSpPr>
          <p:spPr>
            <a:xfrm>
              <a:off x="7415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2" name="Google Shape;7872;p29"/>
            <p:cNvSpPr/>
            <p:nvPr/>
          </p:nvSpPr>
          <p:spPr>
            <a:xfrm>
              <a:off x="138008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3" name="Google Shape;7873;p29"/>
            <p:cNvSpPr/>
            <p:nvPr/>
          </p:nvSpPr>
          <p:spPr>
            <a:xfrm>
              <a:off x="19543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4" name="Google Shape;7874;p29"/>
            <p:cNvSpPr/>
            <p:nvPr/>
          </p:nvSpPr>
          <p:spPr>
            <a:xfrm>
              <a:off x="1342889" y="4240235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5" name="Google Shape;7875;p29"/>
            <p:cNvSpPr/>
            <p:nvPr/>
          </p:nvSpPr>
          <p:spPr>
            <a:xfrm>
              <a:off x="789324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6" name="Google Shape;7876;p29"/>
            <p:cNvSpPr/>
            <p:nvPr/>
          </p:nvSpPr>
          <p:spPr>
            <a:xfrm>
              <a:off x="1734674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7" name="Google Shape;7877;p29"/>
            <p:cNvSpPr/>
            <p:nvPr/>
          </p:nvSpPr>
          <p:spPr>
            <a:xfrm>
              <a:off x="70537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8" name="Google Shape;7878;p29"/>
            <p:cNvSpPr/>
            <p:nvPr/>
          </p:nvSpPr>
          <p:spPr>
            <a:xfrm>
              <a:off x="480012" y="474886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9" name="Google Shape;7879;p29"/>
            <p:cNvSpPr/>
            <p:nvPr/>
          </p:nvSpPr>
          <p:spPr>
            <a:xfrm>
              <a:off x="18139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0" name="Google Shape;7880;p29"/>
            <p:cNvSpPr/>
            <p:nvPr/>
          </p:nvSpPr>
          <p:spPr>
            <a:xfrm>
              <a:off x="18139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1" name="Google Shape;7881;p29"/>
            <p:cNvSpPr/>
            <p:nvPr/>
          </p:nvSpPr>
          <p:spPr>
            <a:xfrm>
              <a:off x="199574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2" name="Google Shape;7882;p29"/>
            <p:cNvSpPr/>
            <p:nvPr/>
          </p:nvSpPr>
          <p:spPr>
            <a:xfrm>
              <a:off x="1818626" y="343928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3" name="Google Shape;7883;p29"/>
            <p:cNvSpPr/>
            <p:nvPr/>
          </p:nvSpPr>
          <p:spPr>
            <a:xfrm>
              <a:off x="1557377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4" name="Google Shape;7884;p29"/>
            <p:cNvSpPr/>
            <p:nvPr/>
          </p:nvSpPr>
          <p:spPr>
            <a:xfrm>
              <a:off x="1488977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5" name="Google Shape;7885;p29"/>
            <p:cNvSpPr/>
            <p:nvPr/>
          </p:nvSpPr>
          <p:spPr>
            <a:xfrm>
              <a:off x="2135713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6" name="Google Shape;7886;p29"/>
            <p:cNvSpPr/>
            <p:nvPr/>
          </p:nvSpPr>
          <p:spPr>
            <a:xfrm>
              <a:off x="1221607" y="456527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7" name="Google Shape;7887;p29"/>
            <p:cNvSpPr/>
            <p:nvPr/>
          </p:nvSpPr>
          <p:spPr>
            <a:xfrm>
              <a:off x="2107811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8" name="Google Shape;7888;p29"/>
            <p:cNvSpPr/>
            <p:nvPr/>
          </p:nvSpPr>
          <p:spPr>
            <a:xfrm>
              <a:off x="82669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9" name="Google Shape;7889;p29"/>
            <p:cNvSpPr/>
            <p:nvPr/>
          </p:nvSpPr>
          <p:spPr>
            <a:xfrm>
              <a:off x="2762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0" name="Google Shape;7890;p29"/>
            <p:cNvSpPr/>
            <p:nvPr/>
          </p:nvSpPr>
          <p:spPr>
            <a:xfrm>
              <a:off x="808007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1" name="Google Shape;7891;p29"/>
            <p:cNvSpPr/>
            <p:nvPr/>
          </p:nvSpPr>
          <p:spPr>
            <a:xfrm>
              <a:off x="304158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2" name="Google Shape;7892;p29"/>
            <p:cNvSpPr/>
            <p:nvPr/>
          </p:nvSpPr>
          <p:spPr>
            <a:xfrm>
              <a:off x="419353" y="50644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3" name="Google Shape;7893;p29"/>
            <p:cNvSpPr/>
            <p:nvPr/>
          </p:nvSpPr>
          <p:spPr>
            <a:xfrm>
              <a:off x="70537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4" name="Google Shape;7894;p29"/>
            <p:cNvSpPr/>
            <p:nvPr/>
          </p:nvSpPr>
          <p:spPr>
            <a:xfrm>
              <a:off x="1921260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5" name="Google Shape;7895;p29"/>
            <p:cNvSpPr/>
            <p:nvPr/>
          </p:nvSpPr>
          <p:spPr>
            <a:xfrm>
              <a:off x="17678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6" name="Google Shape;7896;p29"/>
            <p:cNvSpPr/>
            <p:nvPr/>
          </p:nvSpPr>
          <p:spPr>
            <a:xfrm>
              <a:off x="385892" y="3698491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7" name="Google Shape;7897;p29"/>
            <p:cNvSpPr/>
            <p:nvPr/>
          </p:nvSpPr>
          <p:spPr>
            <a:xfrm>
              <a:off x="498484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8" name="Google Shape;7898;p29"/>
            <p:cNvSpPr/>
            <p:nvPr/>
          </p:nvSpPr>
          <p:spPr>
            <a:xfrm>
              <a:off x="1697343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9" name="Google Shape;7899;p29"/>
            <p:cNvSpPr/>
            <p:nvPr/>
          </p:nvSpPr>
          <p:spPr>
            <a:xfrm>
              <a:off x="1799942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0" name="Google Shape;7900;p29"/>
            <p:cNvSpPr/>
            <p:nvPr/>
          </p:nvSpPr>
          <p:spPr>
            <a:xfrm>
              <a:off x="1958592" y="31473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1" name="Google Shape;7901;p29"/>
            <p:cNvSpPr/>
            <p:nvPr/>
          </p:nvSpPr>
          <p:spPr>
            <a:xfrm>
              <a:off x="139872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2" name="Google Shape;7902;p29"/>
            <p:cNvSpPr/>
            <p:nvPr/>
          </p:nvSpPr>
          <p:spPr>
            <a:xfrm>
              <a:off x="158105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3" name="Google Shape;7903;p29"/>
            <p:cNvSpPr/>
            <p:nvPr/>
          </p:nvSpPr>
          <p:spPr>
            <a:xfrm>
              <a:off x="1072211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4" name="Google Shape;7904;p29"/>
            <p:cNvSpPr/>
            <p:nvPr/>
          </p:nvSpPr>
          <p:spPr>
            <a:xfrm>
              <a:off x="1538694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5" name="Google Shape;7905;p29"/>
            <p:cNvSpPr/>
            <p:nvPr/>
          </p:nvSpPr>
          <p:spPr>
            <a:xfrm>
              <a:off x="1678660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6" name="Google Shape;7906;p29"/>
            <p:cNvSpPr/>
            <p:nvPr/>
          </p:nvSpPr>
          <p:spPr>
            <a:xfrm>
              <a:off x="2014430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7" name="Google Shape;7907;p29"/>
            <p:cNvSpPr/>
            <p:nvPr/>
          </p:nvSpPr>
          <p:spPr>
            <a:xfrm>
              <a:off x="2154396" y="4315495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8" name="Google Shape;7908;p29"/>
            <p:cNvSpPr/>
            <p:nvPr/>
          </p:nvSpPr>
          <p:spPr>
            <a:xfrm>
              <a:off x="826690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9" name="Google Shape;7909;p29"/>
            <p:cNvSpPr/>
            <p:nvPr/>
          </p:nvSpPr>
          <p:spPr>
            <a:xfrm>
              <a:off x="278649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0" name="Google Shape;7910;p29"/>
            <p:cNvSpPr/>
            <p:nvPr/>
          </p:nvSpPr>
          <p:spPr>
            <a:xfrm>
              <a:off x="2082091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1" name="Google Shape;7911;p29"/>
            <p:cNvSpPr/>
            <p:nvPr/>
          </p:nvSpPr>
          <p:spPr>
            <a:xfrm>
              <a:off x="1335887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2" name="Google Shape;7912;p29"/>
            <p:cNvSpPr/>
            <p:nvPr/>
          </p:nvSpPr>
          <p:spPr>
            <a:xfrm>
              <a:off x="981258" y="4843165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3" name="Google Shape;7913;p29"/>
            <p:cNvSpPr/>
            <p:nvPr/>
          </p:nvSpPr>
          <p:spPr>
            <a:xfrm>
              <a:off x="888053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4" name="Google Shape;7914;p29"/>
            <p:cNvSpPr/>
            <p:nvPr/>
          </p:nvSpPr>
          <p:spPr>
            <a:xfrm>
              <a:off x="37885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5" name="Google Shape;7915;p29"/>
            <p:cNvSpPr/>
            <p:nvPr/>
          </p:nvSpPr>
          <p:spPr>
            <a:xfrm>
              <a:off x="1324241" y="498904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6" name="Google Shape;7916;p29"/>
            <p:cNvSpPr/>
            <p:nvPr/>
          </p:nvSpPr>
          <p:spPr>
            <a:xfrm>
              <a:off x="157606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7" name="Google Shape;7917;p29"/>
            <p:cNvSpPr/>
            <p:nvPr/>
          </p:nvSpPr>
          <p:spPr>
            <a:xfrm>
              <a:off x="1240290" y="292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8" name="Google Shape;7918;p29"/>
            <p:cNvSpPr/>
            <p:nvPr/>
          </p:nvSpPr>
          <p:spPr>
            <a:xfrm>
              <a:off x="1837309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9" name="Google Shape;7919;p29"/>
            <p:cNvSpPr/>
            <p:nvPr/>
          </p:nvSpPr>
          <p:spPr>
            <a:xfrm>
              <a:off x="1361573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0" name="Google Shape;7920;p29"/>
            <p:cNvSpPr/>
            <p:nvPr/>
          </p:nvSpPr>
          <p:spPr>
            <a:xfrm>
              <a:off x="2154396" y="35853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1" name="Google Shape;7921;p29"/>
            <p:cNvSpPr/>
            <p:nvPr/>
          </p:nvSpPr>
          <p:spPr>
            <a:xfrm>
              <a:off x="63067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2" name="Google Shape;7922;p29"/>
            <p:cNvSpPr/>
            <p:nvPr/>
          </p:nvSpPr>
          <p:spPr>
            <a:xfrm>
              <a:off x="480012" y="257563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3" name="Google Shape;7923;p29"/>
            <p:cNvSpPr/>
            <p:nvPr/>
          </p:nvSpPr>
          <p:spPr>
            <a:xfrm>
              <a:off x="1799942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4" name="Google Shape;7924;p29"/>
            <p:cNvSpPr/>
            <p:nvPr/>
          </p:nvSpPr>
          <p:spPr>
            <a:xfrm>
              <a:off x="2107811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5" name="Google Shape;7925;p29"/>
            <p:cNvSpPr/>
            <p:nvPr/>
          </p:nvSpPr>
          <p:spPr>
            <a:xfrm>
              <a:off x="199574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6" name="Google Shape;7926;p29"/>
            <p:cNvSpPr/>
            <p:nvPr/>
          </p:nvSpPr>
          <p:spPr>
            <a:xfrm>
              <a:off x="988260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7" name="Google Shape;7927;p29"/>
            <p:cNvSpPr/>
            <p:nvPr/>
          </p:nvSpPr>
          <p:spPr>
            <a:xfrm>
              <a:off x="1137655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8" name="Google Shape;7928;p29"/>
            <p:cNvSpPr/>
            <p:nvPr/>
          </p:nvSpPr>
          <p:spPr>
            <a:xfrm>
              <a:off x="1119007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9" name="Google Shape;7929;p29"/>
            <p:cNvSpPr/>
            <p:nvPr/>
          </p:nvSpPr>
          <p:spPr>
            <a:xfrm>
              <a:off x="869405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0" name="Google Shape;7930;p29"/>
            <p:cNvSpPr/>
            <p:nvPr/>
          </p:nvSpPr>
          <p:spPr>
            <a:xfrm>
              <a:off x="1921260" y="406107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1" name="Google Shape;7931;p29"/>
            <p:cNvSpPr/>
            <p:nvPr/>
          </p:nvSpPr>
          <p:spPr>
            <a:xfrm>
              <a:off x="322841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2" name="Google Shape;7932;p29"/>
            <p:cNvSpPr/>
            <p:nvPr/>
          </p:nvSpPr>
          <p:spPr>
            <a:xfrm>
              <a:off x="1659977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3" name="Google Shape;7933;p29"/>
            <p:cNvSpPr/>
            <p:nvPr/>
          </p:nvSpPr>
          <p:spPr>
            <a:xfrm>
              <a:off x="1006943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4" name="Google Shape;7934;p29"/>
            <p:cNvSpPr/>
            <p:nvPr/>
          </p:nvSpPr>
          <p:spPr>
            <a:xfrm>
              <a:off x="66804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5" name="Google Shape;7935;p29"/>
            <p:cNvSpPr/>
            <p:nvPr/>
          </p:nvSpPr>
          <p:spPr>
            <a:xfrm>
              <a:off x="1538694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6" name="Google Shape;7936;p29"/>
            <p:cNvSpPr/>
            <p:nvPr/>
          </p:nvSpPr>
          <p:spPr>
            <a:xfrm>
              <a:off x="630675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7" name="Google Shape;7937;p29"/>
            <p:cNvSpPr/>
            <p:nvPr/>
          </p:nvSpPr>
          <p:spPr>
            <a:xfrm>
              <a:off x="5550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8" name="Google Shape;7938;p29"/>
            <p:cNvSpPr/>
            <p:nvPr/>
          </p:nvSpPr>
          <p:spPr>
            <a:xfrm>
              <a:off x="1221607" y="310960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9" name="Google Shape;7939;p29"/>
            <p:cNvSpPr/>
            <p:nvPr/>
          </p:nvSpPr>
          <p:spPr>
            <a:xfrm>
              <a:off x="1450133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0" name="Google Shape;7940;p29"/>
            <p:cNvSpPr/>
            <p:nvPr/>
          </p:nvSpPr>
          <p:spPr>
            <a:xfrm>
              <a:off x="951104" y="26825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1" name="Google Shape;7941;p29"/>
            <p:cNvSpPr/>
            <p:nvPr/>
          </p:nvSpPr>
          <p:spPr>
            <a:xfrm>
              <a:off x="26700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2" name="Google Shape;7942;p29"/>
            <p:cNvSpPr/>
            <p:nvPr/>
          </p:nvSpPr>
          <p:spPr>
            <a:xfrm>
              <a:off x="582612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43" name="Google Shape;7943;p29"/>
          <p:cNvSpPr/>
          <p:nvPr/>
        </p:nvSpPr>
        <p:spPr>
          <a:xfrm>
            <a:off x="1172462" y="-527700"/>
            <a:ext cx="4963928" cy="621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4" name="Google Shape;7944;p29"/>
          <p:cNvSpPr txBox="1">
            <a:spLocks noGrp="1"/>
          </p:cNvSpPr>
          <p:nvPr>
            <p:ph type="subTitle" idx="1"/>
          </p:nvPr>
        </p:nvSpPr>
        <p:spPr>
          <a:xfrm>
            <a:off x="1968790" y="577650"/>
            <a:ext cx="3371231" cy="14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945" name="Google Shape;7945;p29"/>
          <p:cNvSpPr txBox="1">
            <a:spLocks noGrp="1"/>
          </p:cNvSpPr>
          <p:nvPr>
            <p:ph type="title"/>
          </p:nvPr>
        </p:nvSpPr>
        <p:spPr>
          <a:xfrm>
            <a:off x="982127" y="2274600"/>
            <a:ext cx="5344477" cy="9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7200"/>
            </a:lvl9pPr>
          </a:lstStyle>
          <a:p>
            <a:endParaRPr/>
          </a:p>
        </p:txBody>
      </p:sp>
      <p:sp>
        <p:nvSpPr>
          <p:cNvPr id="7946" name="Google Shape;7946;p29"/>
          <p:cNvSpPr txBox="1"/>
          <p:nvPr/>
        </p:nvSpPr>
        <p:spPr>
          <a:xfrm>
            <a:off x="1989053" y="3580575"/>
            <a:ext cx="3330706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CREDITS: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2"/>
              </a:rPr>
              <a:t>Slidesgo</a:t>
            </a:r>
            <a:r>
              <a:rPr lang="en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including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3"/>
              </a:rPr>
              <a:t>Flaticon</a:t>
            </a:r>
            <a:r>
              <a:rPr lang="en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and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4"/>
              </a:rPr>
              <a:t>Freepik</a:t>
            </a:r>
            <a:endParaRPr sz="1000" b="1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and text">
  <p:cSld name="SECTION_HEADER_1">
    <p:bg>
      <p:bgPr>
        <a:solidFill>
          <a:schemeClr val="accent2"/>
        </a:solidFill>
        <a:effectLst/>
      </p:bgPr>
    </p:bg>
    <p:spTree>
      <p:nvGrpSpPr>
        <p:cNvPr id="1" name="Shape 7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48" name="Google Shape;7948;p30"/>
          <p:cNvGrpSpPr/>
          <p:nvPr/>
        </p:nvGrpSpPr>
        <p:grpSpPr>
          <a:xfrm>
            <a:off x="14499" y="-44102"/>
            <a:ext cx="7290023" cy="5221595"/>
            <a:chOff x="18139" y="-44102"/>
            <a:chExt cx="9120445" cy="5221595"/>
          </a:xfrm>
        </p:grpSpPr>
        <p:sp>
          <p:nvSpPr>
            <p:cNvPr id="7949" name="Google Shape;7949;p30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0" name="Google Shape;7950;p30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1" name="Google Shape;7951;p30"/>
            <p:cNvSpPr/>
            <p:nvPr/>
          </p:nvSpPr>
          <p:spPr>
            <a:xfrm>
              <a:off x="859124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2" name="Google Shape;7952;p30"/>
            <p:cNvSpPr/>
            <p:nvPr/>
          </p:nvSpPr>
          <p:spPr>
            <a:xfrm>
              <a:off x="8273982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3" name="Google Shape;7953;p30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4" name="Google Shape;7954;p30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5" name="Google Shape;7955;p30"/>
            <p:cNvSpPr/>
            <p:nvPr/>
          </p:nvSpPr>
          <p:spPr>
            <a:xfrm>
              <a:off x="8413948" y="94748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6" name="Google Shape;7956;p30"/>
            <p:cNvSpPr/>
            <p:nvPr/>
          </p:nvSpPr>
          <p:spPr>
            <a:xfrm>
              <a:off x="8413948" y="15550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7" name="Google Shape;7957;p30"/>
            <p:cNvSpPr/>
            <p:nvPr/>
          </p:nvSpPr>
          <p:spPr>
            <a:xfrm>
              <a:off x="8315958" y="21816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8" name="Google Shape;7958;p30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9" name="Google Shape;7959;p30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0" name="Google Shape;7960;p30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1" name="Google Shape;7961;p30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2" name="Google Shape;7962;p30"/>
            <p:cNvSpPr/>
            <p:nvPr/>
          </p:nvSpPr>
          <p:spPr>
            <a:xfrm>
              <a:off x="7919529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3" name="Google Shape;7963;p30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4" name="Google Shape;7964;p30"/>
            <p:cNvSpPr/>
            <p:nvPr/>
          </p:nvSpPr>
          <p:spPr>
            <a:xfrm>
              <a:off x="8099993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5" name="Google Shape;7965;p30"/>
            <p:cNvSpPr/>
            <p:nvPr/>
          </p:nvSpPr>
          <p:spPr>
            <a:xfrm>
              <a:off x="857259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6" name="Google Shape;7966;p30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7" name="Google Shape;7967;p30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8" name="Google Shape;7968;p30"/>
            <p:cNvSpPr/>
            <p:nvPr/>
          </p:nvSpPr>
          <p:spPr>
            <a:xfrm>
              <a:off x="8031593" y="4904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9" name="Google Shape;7969;p30"/>
            <p:cNvSpPr/>
            <p:nvPr/>
          </p:nvSpPr>
          <p:spPr>
            <a:xfrm>
              <a:off x="8031593" y="229461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0" name="Google Shape;7970;p30"/>
            <p:cNvSpPr/>
            <p:nvPr/>
          </p:nvSpPr>
          <p:spPr>
            <a:xfrm>
              <a:off x="867445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1" name="Google Shape;7971;p30"/>
            <p:cNvSpPr/>
            <p:nvPr/>
          </p:nvSpPr>
          <p:spPr>
            <a:xfrm>
              <a:off x="7949858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2" name="Google Shape;7972;p30"/>
            <p:cNvSpPr/>
            <p:nvPr/>
          </p:nvSpPr>
          <p:spPr>
            <a:xfrm>
              <a:off x="8155092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3" name="Google Shape;7973;p30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4" name="Google Shape;7974;p30"/>
            <p:cNvSpPr/>
            <p:nvPr/>
          </p:nvSpPr>
          <p:spPr>
            <a:xfrm>
              <a:off x="8218144" y="104160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5" name="Google Shape;7975;p30"/>
            <p:cNvSpPr/>
            <p:nvPr/>
          </p:nvSpPr>
          <p:spPr>
            <a:xfrm>
              <a:off x="8236827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6" name="Google Shape;7976;p30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7" name="Google Shape;7977;p30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8" name="Google Shape;7978;p30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9" name="Google Shape;7979;p30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0" name="Google Shape;7980;p30"/>
            <p:cNvSpPr/>
            <p:nvPr/>
          </p:nvSpPr>
          <p:spPr>
            <a:xfrm>
              <a:off x="8553914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1" name="Google Shape;7981;p30"/>
            <p:cNvSpPr/>
            <p:nvPr/>
          </p:nvSpPr>
          <p:spPr>
            <a:xfrm>
              <a:off x="8031593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2" name="Google Shape;7982;p30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3" name="Google Shape;7983;p30"/>
            <p:cNvSpPr/>
            <p:nvPr/>
          </p:nvSpPr>
          <p:spPr>
            <a:xfrm>
              <a:off x="8218144" y="130080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4" name="Google Shape;7984;p30"/>
            <p:cNvSpPr/>
            <p:nvPr/>
          </p:nvSpPr>
          <p:spPr>
            <a:xfrm>
              <a:off x="845131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5" name="Google Shape;7985;p30"/>
            <p:cNvSpPr/>
            <p:nvPr/>
          </p:nvSpPr>
          <p:spPr>
            <a:xfrm>
              <a:off x="7919529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6" name="Google Shape;7986;p30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7" name="Google Shape;7987;p30"/>
            <p:cNvSpPr/>
            <p:nvPr/>
          </p:nvSpPr>
          <p:spPr>
            <a:xfrm>
              <a:off x="8118500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8" name="Google Shape;7988;p30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9" name="Google Shape;7989;p30"/>
            <p:cNvSpPr/>
            <p:nvPr/>
          </p:nvSpPr>
          <p:spPr>
            <a:xfrm>
              <a:off x="846996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0" name="Google Shape;7990;p30"/>
            <p:cNvSpPr/>
            <p:nvPr/>
          </p:nvSpPr>
          <p:spPr>
            <a:xfrm>
              <a:off x="859124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1" name="Google Shape;7991;p30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2" name="Google Shape;7992;p30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3" name="Google Shape;7993;p30"/>
            <p:cNvSpPr/>
            <p:nvPr/>
          </p:nvSpPr>
          <p:spPr>
            <a:xfrm>
              <a:off x="8413948" y="377375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4" name="Google Shape;7994;p30"/>
            <p:cNvSpPr/>
            <p:nvPr/>
          </p:nvSpPr>
          <p:spPr>
            <a:xfrm>
              <a:off x="8413948" y="438146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5" name="Google Shape;7995;p30"/>
            <p:cNvSpPr/>
            <p:nvPr/>
          </p:nvSpPr>
          <p:spPr>
            <a:xfrm>
              <a:off x="8315958" y="50079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6" name="Google Shape;7996;p30"/>
            <p:cNvSpPr/>
            <p:nvPr/>
          </p:nvSpPr>
          <p:spPr>
            <a:xfrm>
              <a:off x="801291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7" name="Google Shape;7997;p30"/>
            <p:cNvSpPr/>
            <p:nvPr/>
          </p:nvSpPr>
          <p:spPr>
            <a:xfrm>
              <a:off x="833464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8" name="Google Shape;7998;p30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9" name="Google Shape;7999;p30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0" name="Google Shape;8000;p30"/>
            <p:cNvSpPr/>
            <p:nvPr/>
          </p:nvSpPr>
          <p:spPr>
            <a:xfrm>
              <a:off x="8815163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1" name="Google Shape;8001;p30"/>
            <p:cNvSpPr/>
            <p:nvPr/>
          </p:nvSpPr>
          <p:spPr>
            <a:xfrm>
              <a:off x="7919529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2" name="Google Shape;8002;p30"/>
            <p:cNvSpPr/>
            <p:nvPr/>
          </p:nvSpPr>
          <p:spPr>
            <a:xfrm>
              <a:off x="910118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3" name="Google Shape;8003;p30"/>
            <p:cNvSpPr/>
            <p:nvPr/>
          </p:nvSpPr>
          <p:spPr>
            <a:xfrm>
              <a:off x="8099993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4" name="Google Shape;8004;p30"/>
            <p:cNvSpPr/>
            <p:nvPr/>
          </p:nvSpPr>
          <p:spPr>
            <a:xfrm>
              <a:off x="857259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5" name="Google Shape;8005;p30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6" name="Google Shape;8006;p30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7" name="Google Shape;8007;p30"/>
            <p:cNvSpPr/>
            <p:nvPr/>
          </p:nvSpPr>
          <p:spPr>
            <a:xfrm>
              <a:off x="8553914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8" name="Google Shape;8008;p30"/>
            <p:cNvSpPr/>
            <p:nvPr/>
          </p:nvSpPr>
          <p:spPr>
            <a:xfrm>
              <a:off x="7938212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9" name="Google Shape;8009;p30"/>
            <p:cNvSpPr/>
            <p:nvPr/>
          </p:nvSpPr>
          <p:spPr>
            <a:xfrm>
              <a:off x="8031593" y="33168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0" name="Google Shape;8010;p30"/>
            <p:cNvSpPr/>
            <p:nvPr/>
          </p:nvSpPr>
          <p:spPr>
            <a:xfrm>
              <a:off x="8031593" y="512105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1" name="Google Shape;8011;p30"/>
            <p:cNvSpPr/>
            <p:nvPr/>
          </p:nvSpPr>
          <p:spPr>
            <a:xfrm>
              <a:off x="867445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2" name="Google Shape;8012;p30"/>
            <p:cNvSpPr/>
            <p:nvPr/>
          </p:nvSpPr>
          <p:spPr>
            <a:xfrm>
              <a:off x="7949858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3" name="Google Shape;8013;p30"/>
            <p:cNvSpPr/>
            <p:nvPr/>
          </p:nvSpPr>
          <p:spPr>
            <a:xfrm>
              <a:off x="8155092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1" y="3616"/>
                    <a:pt x="3579" y="2806"/>
                    <a:pt x="3579" y="1808"/>
                  </a:cubicBezTo>
                  <a:cubicBezTo>
                    <a:pt x="3579" y="809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4" name="Google Shape;8014;p30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5" name="Google Shape;8015;p30"/>
            <p:cNvSpPr/>
            <p:nvPr/>
          </p:nvSpPr>
          <p:spPr>
            <a:xfrm>
              <a:off x="8218144" y="38680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6" name="Google Shape;8016;p30"/>
            <p:cNvSpPr/>
            <p:nvPr/>
          </p:nvSpPr>
          <p:spPr>
            <a:xfrm>
              <a:off x="8236827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7" name="Google Shape;8017;p30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8" name="Google Shape;8018;p30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9" name="Google Shape;8019;p30"/>
            <p:cNvSpPr/>
            <p:nvPr/>
          </p:nvSpPr>
          <p:spPr>
            <a:xfrm>
              <a:off x="8334641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0" name="Google Shape;8020;p30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1" name="Google Shape;8021;p30"/>
            <p:cNvSpPr/>
            <p:nvPr/>
          </p:nvSpPr>
          <p:spPr>
            <a:xfrm>
              <a:off x="8031593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2" name="Google Shape;8022;p30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3" name="Google Shape;8023;p30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4" name="Google Shape;8024;p30"/>
            <p:cNvSpPr/>
            <p:nvPr/>
          </p:nvSpPr>
          <p:spPr>
            <a:xfrm>
              <a:off x="8218144" y="412708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5" name="Google Shape;8025;p30"/>
            <p:cNvSpPr/>
            <p:nvPr/>
          </p:nvSpPr>
          <p:spPr>
            <a:xfrm>
              <a:off x="845131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6" name="Google Shape;8026;p30"/>
            <p:cNvSpPr/>
            <p:nvPr/>
          </p:nvSpPr>
          <p:spPr>
            <a:xfrm>
              <a:off x="7919529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7" name="Google Shape;8027;p30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8" name="Google Shape;8028;p30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9" name="Google Shape;8029;p30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0" name="Google Shape;8030;p30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1" name="Google Shape;8031;p30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2" name="Google Shape;8032;p30"/>
            <p:cNvSpPr/>
            <p:nvPr/>
          </p:nvSpPr>
          <p:spPr>
            <a:xfrm>
              <a:off x="5671418" y="47156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3" name="Google Shape;8033;p30"/>
            <p:cNvSpPr/>
            <p:nvPr/>
          </p:nvSpPr>
          <p:spPr>
            <a:xfrm>
              <a:off x="6977345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4" name="Google Shape;8034;p30"/>
            <p:cNvSpPr/>
            <p:nvPr/>
          </p:nvSpPr>
          <p:spPr>
            <a:xfrm>
              <a:off x="5792736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5" name="Google Shape;8035;p30"/>
            <p:cNvSpPr/>
            <p:nvPr/>
          </p:nvSpPr>
          <p:spPr>
            <a:xfrm>
              <a:off x="5475438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6" name="Google Shape;8036;p30"/>
            <p:cNvSpPr/>
            <p:nvPr/>
          </p:nvSpPr>
          <p:spPr>
            <a:xfrm>
              <a:off x="6939978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7" name="Google Shape;8037;p30"/>
            <p:cNvSpPr/>
            <p:nvPr/>
          </p:nvSpPr>
          <p:spPr>
            <a:xfrm>
              <a:off x="6386589" y="15927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8" name="Google Shape;8038;p30"/>
            <p:cNvSpPr/>
            <p:nvPr/>
          </p:nvSpPr>
          <p:spPr>
            <a:xfrm>
              <a:off x="7331939" y="220049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9" name="Google Shape;8039;p30"/>
            <p:cNvSpPr/>
            <p:nvPr/>
          </p:nvSpPr>
          <p:spPr>
            <a:xfrm>
              <a:off x="6302672" y="128195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0" name="Google Shape;8040;p30"/>
            <p:cNvSpPr/>
            <p:nvPr/>
          </p:nvSpPr>
          <p:spPr>
            <a:xfrm>
              <a:off x="6077101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1" name="Google Shape;8041;p30"/>
            <p:cNvSpPr/>
            <p:nvPr/>
          </p:nvSpPr>
          <p:spPr>
            <a:xfrm>
              <a:off x="5615404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2" name="Google Shape;8042;p30"/>
            <p:cNvSpPr/>
            <p:nvPr/>
          </p:nvSpPr>
          <p:spPr>
            <a:xfrm>
              <a:off x="5615404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3" name="Google Shape;8043;p30"/>
            <p:cNvSpPr/>
            <p:nvPr/>
          </p:nvSpPr>
          <p:spPr>
            <a:xfrm>
              <a:off x="7593012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4" name="Google Shape;8044;p30"/>
            <p:cNvSpPr/>
            <p:nvPr/>
          </p:nvSpPr>
          <p:spPr>
            <a:xfrm>
              <a:off x="5517414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5" name="Google Shape;8045;p30"/>
            <p:cNvSpPr/>
            <p:nvPr/>
          </p:nvSpPr>
          <p:spPr>
            <a:xfrm>
              <a:off x="7415891" y="61301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6" name="Google Shape;8046;p30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7" name="Google Shape;8047;p30"/>
            <p:cNvSpPr/>
            <p:nvPr/>
          </p:nvSpPr>
          <p:spPr>
            <a:xfrm>
              <a:off x="7086242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8" name="Google Shape;8048;p30"/>
            <p:cNvSpPr/>
            <p:nvPr/>
          </p:nvSpPr>
          <p:spPr>
            <a:xfrm>
              <a:off x="7732978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9" name="Google Shape;8049;p30"/>
            <p:cNvSpPr/>
            <p:nvPr/>
          </p:nvSpPr>
          <p:spPr>
            <a:xfrm>
              <a:off x="6818872" y="173882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0" name="Google Shape;8050;p30"/>
            <p:cNvSpPr/>
            <p:nvPr/>
          </p:nvSpPr>
          <p:spPr>
            <a:xfrm>
              <a:off x="6604208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1" name="Google Shape;8051;p30"/>
            <p:cNvSpPr/>
            <p:nvPr/>
          </p:nvSpPr>
          <p:spPr>
            <a:xfrm>
              <a:off x="7705076" y="11970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2" name="Google Shape;8052;p30"/>
            <p:cNvSpPr/>
            <p:nvPr/>
          </p:nvSpPr>
          <p:spPr>
            <a:xfrm>
              <a:off x="5214189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3" name="Google Shape;8053;p30"/>
            <p:cNvSpPr/>
            <p:nvPr/>
          </p:nvSpPr>
          <p:spPr>
            <a:xfrm>
              <a:off x="642395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4" name="Google Shape;8054;p30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5" name="Google Shape;8055;p30"/>
            <p:cNvSpPr/>
            <p:nvPr/>
          </p:nvSpPr>
          <p:spPr>
            <a:xfrm>
              <a:off x="6405272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6" name="Google Shape;8056;p30"/>
            <p:cNvSpPr/>
            <p:nvPr/>
          </p:nvSpPr>
          <p:spPr>
            <a:xfrm>
              <a:off x="5901423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7" name="Google Shape;8057;p30"/>
            <p:cNvSpPr/>
            <p:nvPr/>
          </p:nvSpPr>
          <p:spPr>
            <a:xfrm>
              <a:off x="6016442" y="223820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8" name="Google Shape;8058;p30"/>
            <p:cNvSpPr/>
            <p:nvPr/>
          </p:nvSpPr>
          <p:spPr>
            <a:xfrm>
              <a:off x="5121019" y="131966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9" name="Google Shape;8059;p30"/>
            <p:cNvSpPr/>
            <p:nvPr/>
          </p:nvSpPr>
          <p:spPr>
            <a:xfrm>
              <a:off x="6302672" y="220049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0" name="Google Shape;8060;p30"/>
            <p:cNvSpPr/>
            <p:nvPr/>
          </p:nvSpPr>
          <p:spPr>
            <a:xfrm>
              <a:off x="7518525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1" name="Google Shape;8061;p30"/>
            <p:cNvSpPr/>
            <p:nvPr/>
          </p:nvSpPr>
          <p:spPr>
            <a:xfrm>
              <a:off x="5301272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2" name="Google Shape;8062;p30"/>
            <p:cNvSpPr/>
            <p:nvPr/>
          </p:nvSpPr>
          <p:spPr>
            <a:xfrm>
              <a:off x="5774053" y="2080333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3" name="Google Shape;8063;p30"/>
            <p:cNvSpPr/>
            <p:nvPr/>
          </p:nvSpPr>
          <p:spPr>
            <a:xfrm>
              <a:off x="5983157" y="87204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4" name="Google Shape;8064;p30"/>
            <p:cNvSpPr/>
            <p:nvPr/>
          </p:nvSpPr>
          <p:spPr>
            <a:xfrm>
              <a:off x="7397207" y="100405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5" name="Google Shape;8065;p30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6" name="Google Shape;8066;p30"/>
            <p:cNvSpPr/>
            <p:nvPr/>
          </p:nvSpPr>
          <p:spPr>
            <a:xfrm>
              <a:off x="6995993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7" name="Google Shape;8067;p30"/>
            <p:cNvSpPr/>
            <p:nvPr/>
          </p:nvSpPr>
          <p:spPr>
            <a:xfrm>
              <a:off x="5232873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8" name="Google Shape;8068;p30"/>
            <p:cNvSpPr/>
            <p:nvPr/>
          </p:nvSpPr>
          <p:spPr>
            <a:xfrm>
              <a:off x="6669476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9" name="Google Shape;8069;p30"/>
            <p:cNvSpPr/>
            <p:nvPr/>
          </p:nvSpPr>
          <p:spPr>
            <a:xfrm>
              <a:off x="5232873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0" name="Google Shape;8070;p30"/>
            <p:cNvSpPr/>
            <p:nvPr/>
          </p:nvSpPr>
          <p:spPr>
            <a:xfrm>
              <a:off x="7275925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1" name="Google Shape;8071;p30"/>
            <p:cNvSpPr/>
            <p:nvPr/>
          </p:nvSpPr>
          <p:spPr>
            <a:xfrm>
              <a:off x="7611695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2" name="Google Shape;8072;p30"/>
            <p:cNvSpPr/>
            <p:nvPr/>
          </p:nvSpPr>
          <p:spPr>
            <a:xfrm>
              <a:off x="7751661" y="1489225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3" name="Google Shape;8073;p30"/>
            <p:cNvSpPr/>
            <p:nvPr/>
          </p:nvSpPr>
          <p:spPr>
            <a:xfrm>
              <a:off x="6423955" y="1877843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26" y="1068"/>
                  </a:cubicBezTo>
                  <a:cubicBezTo>
                    <a:pt x="820" y="1068"/>
                    <a:pt x="1056" y="831"/>
                    <a:pt x="1056" y="532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4" name="Google Shape;8074;p30"/>
            <p:cNvSpPr/>
            <p:nvPr/>
          </p:nvSpPr>
          <p:spPr>
            <a:xfrm>
              <a:off x="6921295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5" name="Google Shape;8075;p30"/>
            <p:cNvSpPr/>
            <p:nvPr/>
          </p:nvSpPr>
          <p:spPr>
            <a:xfrm>
              <a:off x="587573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6" name="Google Shape;8076;p30"/>
            <p:cNvSpPr/>
            <p:nvPr/>
          </p:nvSpPr>
          <p:spPr>
            <a:xfrm>
              <a:off x="5151314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7" name="Google Shape;8077;p30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8" name="Google Shape;8078;p30"/>
            <p:cNvSpPr/>
            <p:nvPr/>
          </p:nvSpPr>
          <p:spPr>
            <a:xfrm>
              <a:off x="5356548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9" name="Google Shape;8079;p30"/>
            <p:cNvSpPr/>
            <p:nvPr/>
          </p:nvSpPr>
          <p:spPr>
            <a:xfrm>
              <a:off x="6578523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0" name="Google Shape;8080;p30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1" name="Google Shape;8081;p30"/>
            <p:cNvSpPr/>
            <p:nvPr/>
          </p:nvSpPr>
          <p:spPr>
            <a:xfrm>
              <a:off x="5976120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2" name="Google Shape;8082;p30"/>
            <p:cNvSpPr/>
            <p:nvPr/>
          </p:nvSpPr>
          <p:spPr>
            <a:xfrm>
              <a:off x="5419423" y="10416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3" name="Google Shape;8083;p30"/>
            <p:cNvSpPr/>
            <p:nvPr/>
          </p:nvSpPr>
          <p:spPr>
            <a:xfrm>
              <a:off x="6921295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4" name="Google Shape;8084;p30"/>
            <p:cNvSpPr/>
            <p:nvPr/>
          </p:nvSpPr>
          <p:spPr>
            <a:xfrm>
              <a:off x="5438107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5" name="Google Shape;8085;p30"/>
            <p:cNvSpPr/>
            <p:nvPr/>
          </p:nvSpPr>
          <p:spPr>
            <a:xfrm>
              <a:off x="6172664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6" name="Google Shape;8086;p30"/>
            <p:cNvSpPr/>
            <p:nvPr/>
          </p:nvSpPr>
          <p:spPr>
            <a:xfrm>
              <a:off x="717332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7" name="Google Shape;8087;p30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8" name="Google Shape;8088;p30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9" name="Google Shape;8089;p30"/>
            <p:cNvSpPr/>
            <p:nvPr/>
          </p:nvSpPr>
          <p:spPr>
            <a:xfrm>
              <a:off x="7751661" y="75906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0" name="Google Shape;8090;p30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1" name="Google Shape;8091;p30"/>
            <p:cNvSpPr/>
            <p:nvPr/>
          </p:nvSpPr>
          <p:spPr>
            <a:xfrm>
              <a:off x="5536097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2" name="Google Shape;8092;p30"/>
            <p:cNvSpPr/>
            <p:nvPr/>
          </p:nvSpPr>
          <p:spPr>
            <a:xfrm>
              <a:off x="7397207" y="1470366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1" y="1067"/>
                    <a:pt x="1057" y="830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3" name="Google Shape;8093;p30"/>
            <p:cNvSpPr/>
            <p:nvPr/>
          </p:nvSpPr>
          <p:spPr>
            <a:xfrm>
              <a:off x="7593012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4" name="Google Shape;8094;p30"/>
            <p:cNvSpPr/>
            <p:nvPr/>
          </p:nvSpPr>
          <p:spPr>
            <a:xfrm>
              <a:off x="6585525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5" name="Google Shape;8095;p30"/>
            <p:cNvSpPr/>
            <p:nvPr/>
          </p:nvSpPr>
          <p:spPr>
            <a:xfrm>
              <a:off x="6734744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6" name="Google Shape;8096;p30"/>
            <p:cNvSpPr/>
            <p:nvPr/>
          </p:nvSpPr>
          <p:spPr>
            <a:xfrm>
              <a:off x="6716272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7" name="Google Shape;8097;p30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8" name="Google Shape;8098;p30"/>
            <p:cNvSpPr/>
            <p:nvPr/>
          </p:nvSpPr>
          <p:spPr>
            <a:xfrm>
              <a:off x="7518525" y="12348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9" name="Google Shape;8099;p30"/>
            <p:cNvSpPr/>
            <p:nvPr/>
          </p:nvSpPr>
          <p:spPr>
            <a:xfrm>
              <a:off x="5920106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0" name="Google Shape;8100;p30"/>
            <p:cNvSpPr/>
            <p:nvPr/>
          </p:nvSpPr>
          <p:spPr>
            <a:xfrm>
              <a:off x="7219910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1" name="Google Shape;8101;p30"/>
            <p:cNvSpPr/>
            <p:nvPr/>
          </p:nvSpPr>
          <p:spPr>
            <a:xfrm>
              <a:off x="5755370" y="235118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2" name="Google Shape;8102;p30"/>
            <p:cNvSpPr/>
            <p:nvPr/>
          </p:nvSpPr>
          <p:spPr>
            <a:xfrm>
              <a:off x="7257242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3" name="Google Shape;8103;p30"/>
            <p:cNvSpPr/>
            <p:nvPr/>
          </p:nvSpPr>
          <p:spPr>
            <a:xfrm>
              <a:off x="6604208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4" name="Google Shape;8104;p30"/>
            <p:cNvSpPr/>
            <p:nvPr/>
          </p:nvSpPr>
          <p:spPr>
            <a:xfrm>
              <a:off x="5232873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5" name="Google Shape;8105;p30"/>
            <p:cNvSpPr/>
            <p:nvPr/>
          </p:nvSpPr>
          <p:spPr>
            <a:xfrm>
              <a:off x="7135959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6" name="Google Shape;8106;p30"/>
            <p:cNvSpPr/>
            <p:nvPr/>
          </p:nvSpPr>
          <p:spPr>
            <a:xfrm>
              <a:off x="7789028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7" name="Google Shape;8107;p30"/>
            <p:cNvSpPr/>
            <p:nvPr/>
          </p:nvSpPr>
          <p:spPr>
            <a:xfrm>
              <a:off x="6227975" y="147036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8" name="Google Shape;8108;p30"/>
            <p:cNvSpPr/>
            <p:nvPr/>
          </p:nvSpPr>
          <p:spPr>
            <a:xfrm>
              <a:off x="5419423" y="130080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9" name="Google Shape;8109;p30"/>
            <p:cNvSpPr/>
            <p:nvPr/>
          </p:nvSpPr>
          <p:spPr>
            <a:xfrm>
              <a:off x="5652770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0" name="Google Shape;8110;p30"/>
            <p:cNvSpPr/>
            <p:nvPr/>
          </p:nvSpPr>
          <p:spPr>
            <a:xfrm>
              <a:off x="5121019" y="74020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1" name="Google Shape;8111;p30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2" name="Google Shape;8112;p30"/>
            <p:cNvSpPr/>
            <p:nvPr/>
          </p:nvSpPr>
          <p:spPr>
            <a:xfrm>
              <a:off x="6179701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3" name="Google Shape;8113;p30"/>
            <p:cNvSpPr/>
            <p:nvPr/>
          </p:nvSpPr>
          <p:spPr>
            <a:xfrm>
              <a:off x="5319955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4" name="Google Shape;8114;p30"/>
            <p:cNvSpPr/>
            <p:nvPr/>
          </p:nvSpPr>
          <p:spPr>
            <a:xfrm>
              <a:off x="5957472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5" name="Google Shape;8115;p30"/>
            <p:cNvSpPr/>
            <p:nvPr/>
          </p:nvSpPr>
          <p:spPr>
            <a:xfrm>
              <a:off x="6669476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6" name="Google Shape;8116;p30"/>
            <p:cNvSpPr/>
            <p:nvPr/>
          </p:nvSpPr>
          <p:spPr>
            <a:xfrm>
              <a:off x="671627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7" name="Google Shape;8117;p30"/>
            <p:cNvSpPr/>
            <p:nvPr/>
          </p:nvSpPr>
          <p:spPr>
            <a:xfrm>
              <a:off x="735987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8" name="Google Shape;8118;p30"/>
            <p:cNvSpPr/>
            <p:nvPr/>
          </p:nvSpPr>
          <p:spPr>
            <a:xfrm>
              <a:off x="7537173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9" name="Google Shape;8119;p30"/>
            <p:cNvSpPr/>
            <p:nvPr/>
          </p:nvSpPr>
          <p:spPr>
            <a:xfrm>
              <a:off x="5671418" y="329801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0" name="Google Shape;8120;p30"/>
            <p:cNvSpPr/>
            <p:nvPr/>
          </p:nvSpPr>
          <p:spPr>
            <a:xfrm>
              <a:off x="6977345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1" name="Google Shape;8121;p30"/>
            <p:cNvSpPr/>
            <p:nvPr/>
          </p:nvSpPr>
          <p:spPr>
            <a:xfrm>
              <a:off x="5792736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2" name="Google Shape;8122;p30"/>
            <p:cNvSpPr/>
            <p:nvPr/>
          </p:nvSpPr>
          <p:spPr>
            <a:xfrm>
              <a:off x="6939978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3" name="Google Shape;8123;p30"/>
            <p:cNvSpPr/>
            <p:nvPr/>
          </p:nvSpPr>
          <p:spPr>
            <a:xfrm>
              <a:off x="6386589" y="441918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4" name="Google Shape;8124;p30"/>
            <p:cNvSpPr/>
            <p:nvPr/>
          </p:nvSpPr>
          <p:spPr>
            <a:xfrm>
              <a:off x="7331939" y="502676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5" name="Google Shape;8125;p30"/>
            <p:cNvSpPr/>
            <p:nvPr/>
          </p:nvSpPr>
          <p:spPr>
            <a:xfrm>
              <a:off x="6302672" y="410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1"/>
                    <a:pt x="236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6" name="Google Shape;8126;p30"/>
            <p:cNvSpPr/>
            <p:nvPr/>
          </p:nvSpPr>
          <p:spPr>
            <a:xfrm>
              <a:off x="6077101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7" name="Google Shape;8127;p30"/>
            <p:cNvSpPr/>
            <p:nvPr/>
          </p:nvSpPr>
          <p:spPr>
            <a:xfrm>
              <a:off x="5615404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8" name="Google Shape;8128;p30"/>
            <p:cNvSpPr/>
            <p:nvPr/>
          </p:nvSpPr>
          <p:spPr>
            <a:xfrm>
              <a:off x="5615404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9" name="Google Shape;8129;p30"/>
            <p:cNvSpPr/>
            <p:nvPr/>
          </p:nvSpPr>
          <p:spPr>
            <a:xfrm>
              <a:off x="7593012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0" name="Google Shape;8130;p30"/>
            <p:cNvSpPr/>
            <p:nvPr/>
          </p:nvSpPr>
          <p:spPr>
            <a:xfrm>
              <a:off x="5517414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1" name="Google Shape;8131;p30"/>
            <p:cNvSpPr/>
            <p:nvPr/>
          </p:nvSpPr>
          <p:spPr>
            <a:xfrm>
              <a:off x="7415891" y="34392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2" name="Google Shape;8132;p30"/>
            <p:cNvSpPr/>
            <p:nvPr/>
          </p:nvSpPr>
          <p:spPr>
            <a:xfrm>
              <a:off x="715464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3" name="Google Shape;8133;p30"/>
            <p:cNvSpPr/>
            <p:nvPr/>
          </p:nvSpPr>
          <p:spPr>
            <a:xfrm>
              <a:off x="7086242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4" name="Google Shape;8134;p30"/>
            <p:cNvSpPr/>
            <p:nvPr/>
          </p:nvSpPr>
          <p:spPr>
            <a:xfrm>
              <a:off x="7732978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5" name="Google Shape;8135;p30"/>
            <p:cNvSpPr/>
            <p:nvPr/>
          </p:nvSpPr>
          <p:spPr>
            <a:xfrm>
              <a:off x="6818872" y="4565274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6" name="Google Shape;8136;p30"/>
            <p:cNvSpPr/>
            <p:nvPr/>
          </p:nvSpPr>
          <p:spPr>
            <a:xfrm>
              <a:off x="7705076" y="402353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7" name="Google Shape;8137;p30"/>
            <p:cNvSpPr/>
            <p:nvPr/>
          </p:nvSpPr>
          <p:spPr>
            <a:xfrm>
              <a:off x="5214189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8" name="Google Shape;8138;p30"/>
            <p:cNvSpPr/>
            <p:nvPr/>
          </p:nvSpPr>
          <p:spPr>
            <a:xfrm>
              <a:off x="5536097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9" name="Google Shape;8139;p30"/>
            <p:cNvSpPr/>
            <p:nvPr/>
          </p:nvSpPr>
          <p:spPr>
            <a:xfrm>
              <a:off x="642395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0" name="Google Shape;8140;p30"/>
            <p:cNvSpPr/>
            <p:nvPr/>
          </p:nvSpPr>
          <p:spPr>
            <a:xfrm>
              <a:off x="5873521" y="309074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1" name="Google Shape;8141;p30"/>
            <p:cNvSpPr/>
            <p:nvPr/>
          </p:nvSpPr>
          <p:spPr>
            <a:xfrm>
              <a:off x="6405272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2" name="Google Shape;8142;p30"/>
            <p:cNvSpPr/>
            <p:nvPr/>
          </p:nvSpPr>
          <p:spPr>
            <a:xfrm>
              <a:off x="5901423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3" name="Google Shape;8143;p30"/>
            <p:cNvSpPr/>
            <p:nvPr/>
          </p:nvSpPr>
          <p:spPr>
            <a:xfrm>
              <a:off x="6016442" y="50644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4" name="Google Shape;8144;p30"/>
            <p:cNvSpPr/>
            <p:nvPr/>
          </p:nvSpPr>
          <p:spPr>
            <a:xfrm>
              <a:off x="5121019" y="41459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5" name="Google Shape;8145;p30"/>
            <p:cNvSpPr/>
            <p:nvPr/>
          </p:nvSpPr>
          <p:spPr>
            <a:xfrm>
              <a:off x="6302672" y="50267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6" name="Google Shape;8146;p30"/>
            <p:cNvSpPr/>
            <p:nvPr/>
          </p:nvSpPr>
          <p:spPr>
            <a:xfrm>
              <a:off x="7518525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7" name="Google Shape;8147;p30"/>
            <p:cNvSpPr/>
            <p:nvPr/>
          </p:nvSpPr>
          <p:spPr>
            <a:xfrm>
              <a:off x="5301272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8" name="Google Shape;8148;p30"/>
            <p:cNvSpPr/>
            <p:nvPr/>
          </p:nvSpPr>
          <p:spPr>
            <a:xfrm>
              <a:off x="5774053" y="490677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9" name="Google Shape;8149;p30"/>
            <p:cNvSpPr/>
            <p:nvPr/>
          </p:nvSpPr>
          <p:spPr>
            <a:xfrm>
              <a:off x="5983157" y="369849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0" name="Google Shape;8150;p30"/>
            <p:cNvSpPr/>
            <p:nvPr/>
          </p:nvSpPr>
          <p:spPr>
            <a:xfrm>
              <a:off x="6095749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1" name="Google Shape;8151;p30"/>
            <p:cNvSpPr/>
            <p:nvPr/>
          </p:nvSpPr>
          <p:spPr>
            <a:xfrm>
              <a:off x="7294608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2" name="Google Shape;8152;p30"/>
            <p:cNvSpPr/>
            <p:nvPr/>
          </p:nvSpPr>
          <p:spPr>
            <a:xfrm>
              <a:off x="7397207" y="383032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3" name="Google Shape;8153;p30"/>
            <p:cNvSpPr/>
            <p:nvPr/>
          </p:nvSpPr>
          <p:spPr>
            <a:xfrm>
              <a:off x="7555681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4" name="Google Shape;8154;p30"/>
            <p:cNvSpPr/>
            <p:nvPr/>
          </p:nvSpPr>
          <p:spPr>
            <a:xfrm>
              <a:off x="6995993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5" name="Google Shape;8155;p30"/>
            <p:cNvSpPr/>
            <p:nvPr/>
          </p:nvSpPr>
          <p:spPr>
            <a:xfrm>
              <a:off x="5755370" y="27391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6" name="Google Shape;8156;p30"/>
            <p:cNvSpPr/>
            <p:nvPr/>
          </p:nvSpPr>
          <p:spPr>
            <a:xfrm>
              <a:off x="5139667" y="2556984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1" y="1067"/>
                    <a:pt x="1057" y="830"/>
                    <a:pt x="1057" y="531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7" name="Google Shape;8157;p30"/>
            <p:cNvSpPr/>
            <p:nvPr/>
          </p:nvSpPr>
          <p:spPr>
            <a:xfrm>
              <a:off x="5232873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8" name="Google Shape;8158;p30"/>
            <p:cNvSpPr/>
            <p:nvPr/>
          </p:nvSpPr>
          <p:spPr>
            <a:xfrm>
              <a:off x="6669476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9" name="Google Shape;8159;p30"/>
            <p:cNvSpPr/>
            <p:nvPr/>
          </p:nvSpPr>
          <p:spPr>
            <a:xfrm>
              <a:off x="7135959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0" name="Google Shape;8160;p30"/>
            <p:cNvSpPr/>
            <p:nvPr/>
          </p:nvSpPr>
          <p:spPr>
            <a:xfrm>
              <a:off x="5232873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1" name="Google Shape;8161;p30"/>
            <p:cNvSpPr/>
            <p:nvPr/>
          </p:nvSpPr>
          <p:spPr>
            <a:xfrm>
              <a:off x="7275925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2" name="Google Shape;8162;p30"/>
            <p:cNvSpPr/>
            <p:nvPr/>
          </p:nvSpPr>
          <p:spPr>
            <a:xfrm>
              <a:off x="7611695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3" name="Google Shape;8163;p30"/>
            <p:cNvSpPr/>
            <p:nvPr/>
          </p:nvSpPr>
          <p:spPr>
            <a:xfrm>
              <a:off x="7751661" y="4315495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4" name="Google Shape;8164;p30"/>
            <p:cNvSpPr/>
            <p:nvPr/>
          </p:nvSpPr>
          <p:spPr>
            <a:xfrm>
              <a:off x="6423955" y="470411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5" name="Google Shape;8165;p30"/>
            <p:cNvSpPr/>
            <p:nvPr/>
          </p:nvSpPr>
          <p:spPr>
            <a:xfrm>
              <a:off x="587573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6" name="Google Shape;8166;p30"/>
            <p:cNvSpPr/>
            <p:nvPr/>
          </p:nvSpPr>
          <p:spPr>
            <a:xfrm>
              <a:off x="5151314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7" name="Google Shape;8167;p30"/>
            <p:cNvSpPr/>
            <p:nvPr/>
          </p:nvSpPr>
          <p:spPr>
            <a:xfrm>
              <a:off x="7679356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8" name="Google Shape;8168;p30"/>
            <p:cNvSpPr/>
            <p:nvPr/>
          </p:nvSpPr>
          <p:spPr>
            <a:xfrm>
              <a:off x="5356548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09"/>
                    <a:pt x="1" y="1808"/>
                  </a:cubicBezTo>
                  <a:cubicBezTo>
                    <a:pt x="1" y="2806"/>
                    <a:pt x="800" y="3616"/>
                    <a:pt x="1787" y="3616"/>
                  </a:cubicBezTo>
                  <a:cubicBezTo>
                    <a:pt x="2775" y="3616"/>
                    <a:pt x="3579" y="2806"/>
                    <a:pt x="3579" y="1808"/>
                  </a:cubicBezTo>
                  <a:cubicBezTo>
                    <a:pt x="3579" y="809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9" name="Google Shape;8169;p30"/>
            <p:cNvSpPr/>
            <p:nvPr/>
          </p:nvSpPr>
          <p:spPr>
            <a:xfrm>
              <a:off x="6578523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0" name="Google Shape;8170;p30"/>
            <p:cNvSpPr/>
            <p:nvPr/>
          </p:nvSpPr>
          <p:spPr>
            <a:xfrm>
              <a:off x="6485318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8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1" name="Google Shape;8171;p30"/>
            <p:cNvSpPr/>
            <p:nvPr/>
          </p:nvSpPr>
          <p:spPr>
            <a:xfrm>
              <a:off x="5976120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2" name="Google Shape;8172;p30"/>
            <p:cNvSpPr/>
            <p:nvPr/>
          </p:nvSpPr>
          <p:spPr>
            <a:xfrm>
              <a:off x="5419423" y="38680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3" name="Google Shape;8173;p30"/>
            <p:cNvSpPr/>
            <p:nvPr/>
          </p:nvSpPr>
          <p:spPr>
            <a:xfrm>
              <a:off x="6921295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4" name="Google Shape;8174;p30"/>
            <p:cNvSpPr/>
            <p:nvPr/>
          </p:nvSpPr>
          <p:spPr>
            <a:xfrm>
              <a:off x="5438107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5" name="Google Shape;8175;p30"/>
            <p:cNvSpPr/>
            <p:nvPr/>
          </p:nvSpPr>
          <p:spPr>
            <a:xfrm>
              <a:off x="717332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6" name="Google Shape;8176;p30"/>
            <p:cNvSpPr/>
            <p:nvPr/>
          </p:nvSpPr>
          <p:spPr>
            <a:xfrm>
              <a:off x="6837379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7" name="Google Shape;8177;p30"/>
            <p:cNvSpPr/>
            <p:nvPr/>
          </p:nvSpPr>
          <p:spPr>
            <a:xfrm>
              <a:off x="7434398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8" name="Google Shape;8178;p30"/>
            <p:cNvSpPr/>
            <p:nvPr/>
          </p:nvSpPr>
          <p:spPr>
            <a:xfrm>
              <a:off x="6958662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9" name="Google Shape;8179;p30"/>
            <p:cNvSpPr/>
            <p:nvPr/>
          </p:nvSpPr>
          <p:spPr>
            <a:xfrm>
              <a:off x="7751661" y="358533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0" name="Google Shape;8180;p30"/>
            <p:cNvSpPr/>
            <p:nvPr/>
          </p:nvSpPr>
          <p:spPr>
            <a:xfrm>
              <a:off x="6227975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1" name="Google Shape;8181;p30"/>
            <p:cNvSpPr/>
            <p:nvPr/>
          </p:nvSpPr>
          <p:spPr>
            <a:xfrm>
              <a:off x="6077101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2" name="Google Shape;8182;p30"/>
            <p:cNvSpPr/>
            <p:nvPr/>
          </p:nvSpPr>
          <p:spPr>
            <a:xfrm>
              <a:off x="5536097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3" name="Google Shape;8183;p30"/>
            <p:cNvSpPr/>
            <p:nvPr/>
          </p:nvSpPr>
          <p:spPr>
            <a:xfrm>
              <a:off x="7397207" y="4296636"/>
              <a:ext cx="37226" cy="37718"/>
            </a:xfrm>
            <a:custGeom>
              <a:avLst/>
              <a:gdLst/>
              <a:ahLst/>
              <a:cxnLst/>
              <a:rect l="l" t="t" r="r" b="b"/>
              <a:pathLst>
                <a:path w="1058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4" name="Google Shape;8184;p30"/>
            <p:cNvSpPr/>
            <p:nvPr/>
          </p:nvSpPr>
          <p:spPr>
            <a:xfrm>
              <a:off x="7705076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5" name="Google Shape;8185;p30"/>
            <p:cNvSpPr/>
            <p:nvPr/>
          </p:nvSpPr>
          <p:spPr>
            <a:xfrm>
              <a:off x="7593012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6" name="Google Shape;8186;p30"/>
            <p:cNvSpPr/>
            <p:nvPr/>
          </p:nvSpPr>
          <p:spPr>
            <a:xfrm>
              <a:off x="6585525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7" name="Google Shape;8187;p30"/>
            <p:cNvSpPr/>
            <p:nvPr/>
          </p:nvSpPr>
          <p:spPr>
            <a:xfrm>
              <a:off x="6734744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8" name="Google Shape;8188;p30"/>
            <p:cNvSpPr/>
            <p:nvPr/>
          </p:nvSpPr>
          <p:spPr>
            <a:xfrm>
              <a:off x="6716272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9" name="Google Shape;8189;p30"/>
            <p:cNvSpPr/>
            <p:nvPr/>
          </p:nvSpPr>
          <p:spPr>
            <a:xfrm>
              <a:off x="6466670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0" name="Google Shape;8190;p30"/>
            <p:cNvSpPr/>
            <p:nvPr/>
          </p:nvSpPr>
          <p:spPr>
            <a:xfrm>
              <a:off x="7518525" y="406107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1" name="Google Shape;8191;p30"/>
            <p:cNvSpPr/>
            <p:nvPr/>
          </p:nvSpPr>
          <p:spPr>
            <a:xfrm>
              <a:off x="5920106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2" name="Google Shape;8192;p30"/>
            <p:cNvSpPr/>
            <p:nvPr/>
          </p:nvSpPr>
          <p:spPr>
            <a:xfrm>
              <a:off x="7257242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3" name="Google Shape;8193;p30"/>
            <p:cNvSpPr/>
            <p:nvPr/>
          </p:nvSpPr>
          <p:spPr>
            <a:xfrm>
              <a:off x="6604208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4" name="Google Shape;8194;p30"/>
            <p:cNvSpPr/>
            <p:nvPr/>
          </p:nvSpPr>
          <p:spPr>
            <a:xfrm>
              <a:off x="5232873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5" name="Google Shape;8195;p30"/>
            <p:cNvSpPr/>
            <p:nvPr/>
          </p:nvSpPr>
          <p:spPr>
            <a:xfrm>
              <a:off x="6265306" y="27202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6" name="Google Shape;8196;p30"/>
            <p:cNvSpPr/>
            <p:nvPr/>
          </p:nvSpPr>
          <p:spPr>
            <a:xfrm>
              <a:off x="7135959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7" name="Google Shape;8197;p30"/>
            <p:cNvSpPr/>
            <p:nvPr/>
          </p:nvSpPr>
          <p:spPr>
            <a:xfrm>
              <a:off x="6227975" y="4296636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8" name="Google Shape;8198;p30"/>
            <p:cNvSpPr/>
            <p:nvPr/>
          </p:nvSpPr>
          <p:spPr>
            <a:xfrm>
              <a:off x="5419423" y="412708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9" name="Google Shape;8199;p30"/>
            <p:cNvSpPr/>
            <p:nvPr/>
          </p:nvSpPr>
          <p:spPr>
            <a:xfrm>
              <a:off x="5652770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0" name="Google Shape;8200;p30"/>
            <p:cNvSpPr/>
            <p:nvPr/>
          </p:nvSpPr>
          <p:spPr>
            <a:xfrm>
              <a:off x="5121019" y="356647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1" name="Google Shape;8201;p30"/>
            <p:cNvSpPr/>
            <p:nvPr/>
          </p:nvSpPr>
          <p:spPr>
            <a:xfrm>
              <a:off x="6818872" y="31096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2" name="Google Shape;8202;p30"/>
            <p:cNvSpPr/>
            <p:nvPr/>
          </p:nvSpPr>
          <p:spPr>
            <a:xfrm>
              <a:off x="7047398" y="2556984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3" name="Google Shape;8203;p30"/>
            <p:cNvSpPr/>
            <p:nvPr/>
          </p:nvSpPr>
          <p:spPr>
            <a:xfrm>
              <a:off x="6548193" y="26825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4" name="Google Shape;8204;p30"/>
            <p:cNvSpPr/>
            <p:nvPr/>
          </p:nvSpPr>
          <p:spPr>
            <a:xfrm>
              <a:off x="586409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5" name="Google Shape;8205;p30"/>
            <p:cNvSpPr/>
            <p:nvPr/>
          </p:nvSpPr>
          <p:spPr>
            <a:xfrm>
              <a:off x="6179701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6" name="Google Shape;8206;p30"/>
            <p:cNvSpPr/>
            <p:nvPr/>
          </p:nvSpPr>
          <p:spPr>
            <a:xfrm>
              <a:off x="3158928" y="-1820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7" name="Google Shape;8207;p30"/>
            <p:cNvSpPr/>
            <p:nvPr/>
          </p:nvSpPr>
          <p:spPr>
            <a:xfrm>
              <a:off x="3870932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8" name="Google Shape;8208;p30"/>
            <p:cNvSpPr/>
            <p:nvPr/>
          </p:nvSpPr>
          <p:spPr>
            <a:xfrm>
              <a:off x="45611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9" name="Google Shape;8209;p30"/>
            <p:cNvSpPr/>
            <p:nvPr/>
          </p:nvSpPr>
          <p:spPr>
            <a:xfrm>
              <a:off x="2872698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0" name="Google Shape;8210;p30"/>
            <p:cNvSpPr/>
            <p:nvPr/>
          </p:nvSpPr>
          <p:spPr>
            <a:xfrm>
              <a:off x="417880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1" name="Google Shape;8211;p30"/>
            <p:cNvSpPr/>
            <p:nvPr/>
          </p:nvSpPr>
          <p:spPr>
            <a:xfrm>
              <a:off x="2993981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2" name="Google Shape;8212;p30"/>
            <p:cNvSpPr/>
            <p:nvPr/>
          </p:nvSpPr>
          <p:spPr>
            <a:xfrm>
              <a:off x="2676893" y="242180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3" name="Google Shape;8213;p30"/>
            <p:cNvSpPr/>
            <p:nvPr/>
          </p:nvSpPr>
          <p:spPr>
            <a:xfrm>
              <a:off x="4141434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4" name="Google Shape;8214;p30"/>
            <p:cNvSpPr/>
            <p:nvPr/>
          </p:nvSpPr>
          <p:spPr>
            <a:xfrm>
              <a:off x="3587868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5" name="Google Shape;8215;p30"/>
            <p:cNvSpPr/>
            <p:nvPr/>
          </p:nvSpPr>
          <p:spPr>
            <a:xfrm>
              <a:off x="4533219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6" name="Google Shape;8216;p30"/>
            <p:cNvSpPr/>
            <p:nvPr/>
          </p:nvSpPr>
          <p:spPr>
            <a:xfrm>
              <a:off x="3503917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7" name="Google Shape;8217;p30"/>
            <p:cNvSpPr/>
            <p:nvPr/>
          </p:nvSpPr>
          <p:spPr>
            <a:xfrm>
              <a:off x="3278557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8" name="Google Shape;8218;p30"/>
            <p:cNvSpPr/>
            <p:nvPr/>
          </p:nvSpPr>
          <p:spPr>
            <a:xfrm>
              <a:off x="2816859" y="94748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9" name="Google Shape;8219;p30"/>
            <p:cNvSpPr/>
            <p:nvPr/>
          </p:nvSpPr>
          <p:spPr>
            <a:xfrm>
              <a:off x="2816859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0" name="Google Shape;8220;p30"/>
            <p:cNvSpPr/>
            <p:nvPr/>
          </p:nvSpPr>
          <p:spPr>
            <a:xfrm>
              <a:off x="479446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1" name="Google Shape;8221;p30"/>
            <p:cNvSpPr/>
            <p:nvPr/>
          </p:nvSpPr>
          <p:spPr>
            <a:xfrm>
              <a:off x="2718869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2" name="Google Shape;8222;p30"/>
            <p:cNvSpPr/>
            <p:nvPr/>
          </p:nvSpPr>
          <p:spPr>
            <a:xfrm>
              <a:off x="4617170" y="61301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3" name="Google Shape;8223;p30"/>
            <p:cNvSpPr/>
            <p:nvPr/>
          </p:nvSpPr>
          <p:spPr>
            <a:xfrm>
              <a:off x="435592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4" name="Google Shape;8224;p30"/>
            <p:cNvSpPr/>
            <p:nvPr/>
          </p:nvSpPr>
          <p:spPr>
            <a:xfrm>
              <a:off x="4287698" y="19790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5" name="Google Shape;8225;p30"/>
            <p:cNvSpPr/>
            <p:nvPr/>
          </p:nvSpPr>
          <p:spPr>
            <a:xfrm>
              <a:off x="4934433" y="212505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6" name="Google Shape;8226;p30"/>
            <p:cNvSpPr/>
            <p:nvPr/>
          </p:nvSpPr>
          <p:spPr>
            <a:xfrm>
              <a:off x="4020151" y="173882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7" name="Google Shape;8227;p30"/>
            <p:cNvSpPr/>
            <p:nvPr/>
          </p:nvSpPr>
          <p:spPr>
            <a:xfrm>
              <a:off x="3805663" y="237004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8" name="Google Shape;8228;p30"/>
            <p:cNvSpPr/>
            <p:nvPr/>
          </p:nvSpPr>
          <p:spPr>
            <a:xfrm>
              <a:off x="4906356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9" name="Google Shape;8229;p30"/>
            <p:cNvSpPr/>
            <p:nvPr/>
          </p:nvSpPr>
          <p:spPr>
            <a:xfrm>
              <a:off x="241564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0" name="Google Shape;8230;p30"/>
            <p:cNvSpPr/>
            <p:nvPr/>
          </p:nvSpPr>
          <p:spPr>
            <a:xfrm>
              <a:off x="362523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1" name="Google Shape;8231;p30"/>
            <p:cNvSpPr/>
            <p:nvPr/>
          </p:nvSpPr>
          <p:spPr>
            <a:xfrm>
              <a:off x="307480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2" name="Google Shape;8232;p30"/>
            <p:cNvSpPr/>
            <p:nvPr/>
          </p:nvSpPr>
          <p:spPr>
            <a:xfrm>
              <a:off x="3606551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3" name="Google Shape;8233;p30"/>
            <p:cNvSpPr/>
            <p:nvPr/>
          </p:nvSpPr>
          <p:spPr>
            <a:xfrm>
              <a:off x="3102913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6" y="0"/>
                    <a:pt x="0" y="237"/>
                    <a:pt x="0" y="536"/>
                  </a:cubicBezTo>
                  <a:cubicBezTo>
                    <a:pt x="0" y="830"/>
                    <a:pt x="236" y="1067"/>
                    <a:pt x="531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4" name="Google Shape;8234;p30"/>
            <p:cNvSpPr/>
            <p:nvPr/>
          </p:nvSpPr>
          <p:spPr>
            <a:xfrm>
              <a:off x="3217898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5" name="Google Shape;8235;p30"/>
            <p:cNvSpPr/>
            <p:nvPr/>
          </p:nvSpPr>
          <p:spPr>
            <a:xfrm>
              <a:off x="2322264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6" name="Google Shape;8236;p30"/>
            <p:cNvSpPr/>
            <p:nvPr/>
          </p:nvSpPr>
          <p:spPr>
            <a:xfrm>
              <a:off x="3503917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7" name="Google Shape;8237;p30"/>
            <p:cNvSpPr/>
            <p:nvPr/>
          </p:nvSpPr>
          <p:spPr>
            <a:xfrm>
              <a:off x="4719770" y="194145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8" name="Google Shape;8238;p30"/>
            <p:cNvSpPr/>
            <p:nvPr/>
          </p:nvSpPr>
          <p:spPr>
            <a:xfrm>
              <a:off x="2502728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9" name="Google Shape;8239;p30"/>
            <p:cNvSpPr/>
            <p:nvPr/>
          </p:nvSpPr>
          <p:spPr>
            <a:xfrm>
              <a:off x="2975333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0" name="Google Shape;8240;p30"/>
            <p:cNvSpPr/>
            <p:nvPr/>
          </p:nvSpPr>
          <p:spPr>
            <a:xfrm>
              <a:off x="3184437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1" name="Google Shape;8241;p30"/>
            <p:cNvSpPr/>
            <p:nvPr/>
          </p:nvSpPr>
          <p:spPr>
            <a:xfrm>
              <a:off x="3297205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2" name="Google Shape;8242;p30"/>
            <p:cNvSpPr/>
            <p:nvPr/>
          </p:nvSpPr>
          <p:spPr>
            <a:xfrm>
              <a:off x="4598487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3" name="Google Shape;8243;p30"/>
            <p:cNvSpPr/>
            <p:nvPr/>
          </p:nvSpPr>
          <p:spPr>
            <a:xfrm>
              <a:off x="4757136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4" name="Google Shape;8244;p30"/>
            <p:cNvSpPr/>
            <p:nvPr/>
          </p:nvSpPr>
          <p:spPr>
            <a:xfrm>
              <a:off x="419744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5" name="Google Shape;8245;p30"/>
            <p:cNvSpPr/>
            <p:nvPr/>
          </p:nvSpPr>
          <p:spPr>
            <a:xfrm>
              <a:off x="2434328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6" name="Google Shape;8246;p30"/>
            <p:cNvSpPr/>
            <p:nvPr/>
          </p:nvSpPr>
          <p:spPr>
            <a:xfrm>
              <a:off x="3870932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7" name="Google Shape;8247;p30"/>
            <p:cNvSpPr/>
            <p:nvPr/>
          </p:nvSpPr>
          <p:spPr>
            <a:xfrm>
              <a:off x="4337414" y="121594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8" name="Google Shape;8248;p30"/>
            <p:cNvSpPr/>
            <p:nvPr/>
          </p:nvSpPr>
          <p:spPr>
            <a:xfrm>
              <a:off x="2434328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9" name="Google Shape;8249;p30"/>
            <p:cNvSpPr/>
            <p:nvPr/>
          </p:nvSpPr>
          <p:spPr>
            <a:xfrm>
              <a:off x="4477204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2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0" name="Google Shape;8250;p30"/>
            <p:cNvSpPr/>
            <p:nvPr/>
          </p:nvSpPr>
          <p:spPr>
            <a:xfrm>
              <a:off x="4813151" y="53757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1" name="Google Shape;8251;p30"/>
            <p:cNvSpPr/>
            <p:nvPr/>
          </p:nvSpPr>
          <p:spPr>
            <a:xfrm>
              <a:off x="4953117" y="1489225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2" name="Google Shape;8252;p30"/>
            <p:cNvSpPr/>
            <p:nvPr/>
          </p:nvSpPr>
          <p:spPr>
            <a:xfrm>
              <a:off x="3625235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2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3" name="Google Shape;8253;p30"/>
            <p:cNvSpPr/>
            <p:nvPr/>
          </p:nvSpPr>
          <p:spPr>
            <a:xfrm>
              <a:off x="4122751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4" name="Google Shape;8254;p30"/>
            <p:cNvSpPr/>
            <p:nvPr/>
          </p:nvSpPr>
          <p:spPr>
            <a:xfrm>
              <a:off x="3077193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5" name="Google Shape;8255;p30"/>
            <p:cNvSpPr/>
            <p:nvPr/>
          </p:nvSpPr>
          <p:spPr>
            <a:xfrm>
              <a:off x="2352593" y="1896527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6" name="Google Shape;8256;p30"/>
            <p:cNvSpPr/>
            <p:nvPr/>
          </p:nvSpPr>
          <p:spPr>
            <a:xfrm>
              <a:off x="4880636" y="82916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7" name="Google Shape;8257;p30"/>
            <p:cNvSpPr/>
            <p:nvPr/>
          </p:nvSpPr>
          <p:spPr>
            <a:xfrm>
              <a:off x="4134432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8" name="Google Shape;8258;p30"/>
            <p:cNvSpPr/>
            <p:nvPr/>
          </p:nvSpPr>
          <p:spPr>
            <a:xfrm>
              <a:off x="2557827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9" name="Google Shape;8259;p30"/>
            <p:cNvSpPr/>
            <p:nvPr/>
          </p:nvSpPr>
          <p:spPr>
            <a:xfrm>
              <a:off x="3779978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0" name="Google Shape;8260;p30"/>
            <p:cNvSpPr/>
            <p:nvPr/>
          </p:nvSpPr>
          <p:spPr>
            <a:xfrm>
              <a:off x="3686597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1" name="Google Shape;8261;p30"/>
            <p:cNvSpPr/>
            <p:nvPr/>
          </p:nvSpPr>
          <p:spPr>
            <a:xfrm>
              <a:off x="31774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2" name="Google Shape;8262;p30"/>
            <p:cNvSpPr/>
            <p:nvPr/>
          </p:nvSpPr>
          <p:spPr>
            <a:xfrm>
              <a:off x="2620879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3" name="Google Shape;8263;p30"/>
            <p:cNvSpPr/>
            <p:nvPr/>
          </p:nvSpPr>
          <p:spPr>
            <a:xfrm>
              <a:off x="4122751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4" name="Google Shape;8264;p30"/>
            <p:cNvSpPr/>
            <p:nvPr/>
          </p:nvSpPr>
          <p:spPr>
            <a:xfrm>
              <a:off x="2639562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5" name="Google Shape;8265;p30"/>
            <p:cNvSpPr/>
            <p:nvPr/>
          </p:nvSpPr>
          <p:spPr>
            <a:xfrm>
              <a:off x="3374119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6" name="Google Shape;8266;p30"/>
            <p:cNvSpPr/>
            <p:nvPr/>
          </p:nvSpPr>
          <p:spPr>
            <a:xfrm>
              <a:off x="437460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7" name="Google Shape;8267;p30"/>
            <p:cNvSpPr/>
            <p:nvPr/>
          </p:nvSpPr>
          <p:spPr>
            <a:xfrm>
              <a:off x="4038834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8" name="Google Shape;8268;p30"/>
            <p:cNvSpPr/>
            <p:nvPr/>
          </p:nvSpPr>
          <p:spPr>
            <a:xfrm>
              <a:off x="4635853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9" name="Google Shape;8269;p30"/>
            <p:cNvSpPr/>
            <p:nvPr/>
          </p:nvSpPr>
          <p:spPr>
            <a:xfrm>
              <a:off x="4953117" y="75906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26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0" name="Google Shape;8270;p30"/>
            <p:cNvSpPr/>
            <p:nvPr/>
          </p:nvSpPr>
          <p:spPr>
            <a:xfrm>
              <a:off x="342943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1" name="Google Shape;8271;p30"/>
            <p:cNvSpPr/>
            <p:nvPr/>
          </p:nvSpPr>
          <p:spPr>
            <a:xfrm>
              <a:off x="2737552" y="2125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2" name="Google Shape;8272;p30"/>
            <p:cNvSpPr/>
            <p:nvPr/>
          </p:nvSpPr>
          <p:spPr>
            <a:xfrm>
              <a:off x="4598487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3" name="Google Shape;8273;p30"/>
            <p:cNvSpPr/>
            <p:nvPr/>
          </p:nvSpPr>
          <p:spPr>
            <a:xfrm>
              <a:off x="479446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4" name="Google Shape;8274;p30"/>
            <p:cNvSpPr/>
            <p:nvPr/>
          </p:nvSpPr>
          <p:spPr>
            <a:xfrm>
              <a:off x="3787015" y="163045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5" name="Google Shape;8275;p30"/>
            <p:cNvSpPr/>
            <p:nvPr/>
          </p:nvSpPr>
          <p:spPr>
            <a:xfrm>
              <a:off x="39362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6" name="Google Shape;8276;p30"/>
            <p:cNvSpPr/>
            <p:nvPr/>
          </p:nvSpPr>
          <p:spPr>
            <a:xfrm>
              <a:off x="3917552" y="57529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7" name="Google Shape;8277;p30"/>
            <p:cNvSpPr/>
            <p:nvPr/>
          </p:nvSpPr>
          <p:spPr>
            <a:xfrm>
              <a:off x="3667914" y="3397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8" name="Google Shape;8278;p30"/>
            <p:cNvSpPr/>
            <p:nvPr/>
          </p:nvSpPr>
          <p:spPr>
            <a:xfrm>
              <a:off x="4719770" y="123480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9" name="Google Shape;8279;p30"/>
            <p:cNvSpPr/>
            <p:nvPr/>
          </p:nvSpPr>
          <p:spPr>
            <a:xfrm>
              <a:off x="3121561" y="161159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0" name="Google Shape;8280;p30"/>
            <p:cNvSpPr/>
            <p:nvPr/>
          </p:nvSpPr>
          <p:spPr>
            <a:xfrm>
              <a:off x="4421366" y="24406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1" name="Google Shape;8281;p30"/>
            <p:cNvSpPr/>
            <p:nvPr/>
          </p:nvSpPr>
          <p:spPr>
            <a:xfrm>
              <a:off x="2956649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2" name="Google Shape;8282;p30"/>
            <p:cNvSpPr/>
            <p:nvPr/>
          </p:nvSpPr>
          <p:spPr>
            <a:xfrm>
              <a:off x="4458732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3" name="Google Shape;8283;p30"/>
            <p:cNvSpPr/>
            <p:nvPr/>
          </p:nvSpPr>
          <p:spPr>
            <a:xfrm>
              <a:off x="3805663" y="128195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4" name="Google Shape;8284;p30"/>
            <p:cNvSpPr/>
            <p:nvPr/>
          </p:nvSpPr>
          <p:spPr>
            <a:xfrm>
              <a:off x="2434328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5" name="Google Shape;8285;p30"/>
            <p:cNvSpPr/>
            <p:nvPr/>
          </p:nvSpPr>
          <p:spPr>
            <a:xfrm>
              <a:off x="4337414" y="157388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6" name="Google Shape;8286;p30"/>
            <p:cNvSpPr/>
            <p:nvPr/>
          </p:nvSpPr>
          <p:spPr>
            <a:xfrm>
              <a:off x="4990272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7" name="Google Shape;8287;p30"/>
            <p:cNvSpPr/>
            <p:nvPr/>
          </p:nvSpPr>
          <p:spPr>
            <a:xfrm>
              <a:off x="3429430" y="147036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8" name="Google Shape;8288;p30"/>
            <p:cNvSpPr/>
            <p:nvPr/>
          </p:nvSpPr>
          <p:spPr>
            <a:xfrm>
              <a:off x="2620879" y="130080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9" name="Google Shape;8289;p30"/>
            <p:cNvSpPr/>
            <p:nvPr/>
          </p:nvSpPr>
          <p:spPr>
            <a:xfrm>
              <a:off x="2854015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0" name="Google Shape;8290;p30"/>
            <p:cNvSpPr/>
            <p:nvPr/>
          </p:nvSpPr>
          <p:spPr>
            <a:xfrm>
              <a:off x="2322264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1" name="Google Shape;8291;p30"/>
            <p:cNvSpPr/>
            <p:nvPr/>
          </p:nvSpPr>
          <p:spPr>
            <a:xfrm>
              <a:off x="4020151" y="2831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2" name="Google Shape;8292;p30"/>
            <p:cNvSpPr/>
            <p:nvPr/>
          </p:nvSpPr>
          <p:spPr>
            <a:xfrm>
              <a:off x="3381156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3" name="Google Shape;8293;p30"/>
            <p:cNvSpPr/>
            <p:nvPr/>
          </p:nvSpPr>
          <p:spPr>
            <a:xfrm>
              <a:off x="2521411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4" name="Google Shape;8294;p30"/>
            <p:cNvSpPr/>
            <p:nvPr/>
          </p:nvSpPr>
          <p:spPr>
            <a:xfrm>
              <a:off x="3158928" y="280806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5" name="Google Shape;8295;p30"/>
            <p:cNvSpPr/>
            <p:nvPr/>
          </p:nvSpPr>
          <p:spPr>
            <a:xfrm>
              <a:off x="3870932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6" name="Google Shape;8296;p30"/>
            <p:cNvSpPr/>
            <p:nvPr/>
          </p:nvSpPr>
          <p:spPr>
            <a:xfrm>
              <a:off x="3917552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7" name="Google Shape;8297;p30"/>
            <p:cNvSpPr/>
            <p:nvPr/>
          </p:nvSpPr>
          <p:spPr>
            <a:xfrm>
              <a:off x="45611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8" name="Google Shape;8298;p30"/>
            <p:cNvSpPr/>
            <p:nvPr/>
          </p:nvSpPr>
          <p:spPr>
            <a:xfrm>
              <a:off x="4738453" y="257563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9" name="Google Shape;8299;p30"/>
            <p:cNvSpPr/>
            <p:nvPr/>
          </p:nvSpPr>
          <p:spPr>
            <a:xfrm>
              <a:off x="2872698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0" name="Google Shape;8300;p30"/>
            <p:cNvSpPr/>
            <p:nvPr/>
          </p:nvSpPr>
          <p:spPr>
            <a:xfrm>
              <a:off x="417880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1" name="Google Shape;8301;p30"/>
            <p:cNvSpPr/>
            <p:nvPr/>
          </p:nvSpPr>
          <p:spPr>
            <a:xfrm>
              <a:off x="2993981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2" name="Google Shape;8302;p30"/>
            <p:cNvSpPr/>
            <p:nvPr/>
          </p:nvSpPr>
          <p:spPr>
            <a:xfrm>
              <a:off x="4141434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3" name="Google Shape;8303;p30"/>
            <p:cNvSpPr/>
            <p:nvPr/>
          </p:nvSpPr>
          <p:spPr>
            <a:xfrm>
              <a:off x="3587868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4" name="Google Shape;8304;p30"/>
            <p:cNvSpPr/>
            <p:nvPr/>
          </p:nvSpPr>
          <p:spPr>
            <a:xfrm>
              <a:off x="4533219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5" name="Google Shape;8305;p30"/>
            <p:cNvSpPr/>
            <p:nvPr/>
          </p:nvSpPr>
          <p:spPr>
            <a:xfrm>
              <a:off x="3503917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6" name="Google Shape;8306;p30"/>
            <p:cNvSpPr/>
            <p:nvPr/>
          </p:nvSpPr>
          <p:spPr>
            <a:xfrm>
              <a:off x="3278557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7" name="Google Shape;8307;p30"/>
            <p:cNvSpPr/>
            <p:nvPr/>
          </p:nvSpPr>
          <p:spPr>
            <a:xfrm>
              <a:off x="2816859" y="377375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8" name="Google Shape;8308;p30"/>
            <p:cNvSpPr/>
            <p:nvPr/>
          </p:nvSpPr>
          <p:spPr>
            <a:xfrm>
              <a:off x="2816859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9" name="Google Shape;8309;p30"/>
            <p:cNvSpPr/>
            <p:nvPr/>
          </p:nvSpPr>
          <p:spPr>
            <a:xfrm>
              <a:off x="479446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0" name="Google Shape;8310;p30"/>
            <p:cNvSpPr/>
            <p:nvPr/>
          </p:nvSpPr>
          <p:spPr>
            <a:xfrm>
              <a:off x="2718869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1" name="Google Shape;8311;p30"/>
            <p:cNvSpPr/>
            <p:nvPr/>
          </p:nvSpPr>
          <p:spPr>
            <a:xfrm>
              <a:off x="4617170" y="34392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2" name="Google Shape;8312;p30"/>
            <p:cNvSpPr/>
            <p:nvPr/>
          </p:nvSpPr>
          <p:spPr>
            <a:xfrm>
              <a:off x="435592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3" name="Google Shape;8313;p30"/>
            <p:cNvSpPr/>
            <p:nvPr/>
          </p:nvSpPr>
          <p:spPr>
            <a:xfrm>
              <a:off x="4287698" y="48054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4" name="Google Shape;8314;p30"/>
            <p:cNvSpPr/>
            <p:nvPr/>
          </p:nvSpPr>
          <p:spPr>
            <a:xfrm>
              <a:off x="4934433" y="495149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5" name="Google Shape;8315;p30"/>
            <p:cNvSpPr/>
            <p:nvPr/>
          </p:nvSpPr>
          <p:spPr>
            <a:xfrm>
              <a:off x="4020151" y="4565274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6" name="Google Shape;8316;p30"/>
            <p:cNvSpPr/>
            <p:nvPr/>
          </p:nvSpPr>
          <p:spPr>
            <a:xfrm>
              <a:off x="4906356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7" name="Google Shape;8317;p30"/>
            <p:cNvSpPr/>
            <p:nvPr/>
          </p:nvSpPr>
          <p:spPr>
            <a:xfrm>
              <a:off x="241564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8" name="Google Shape;8318;p30"/>
            <p:cNvSpPr/>
            <p:nvPr/>
          </p:nvSpPr>
          <p:spPr>
            <a:xfrm>
              <a:off x="273755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9" name="Google Shape;8319;p30"/>
            <p:cNvSpPr/>
            <p:nvPr/>
          </p:nvSpPr>
          <p:spPr>
            <a:xfrm>
              <a:off x="362523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0" name="Google Shape;8320;p30"/>
            <p:cNvSpPr/>
            <p:nvPr/>
          </p:nvSpPr>
          <p:spPr>
            <a:xfrm>
              <a:off x="307480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1" name="Google Shape;8321;p30"/>
            <p:cNvSpPr/>
            <p:nvPr/>
          </p:nvSpPr>
          <p:spPr>
            <a:xfrm>
              <a:off x="3606551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2" name="Google Shape;8322;p30"/>
            <p:cNvSpPr/>
            <p:nvPr/>
          </p:nvSpPr>
          <p:spPr>
            <a:xfrm>
              <a:off x="3102913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6" y="1"/>
                    <a:pt x="0" y="243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3" name="Google Shape;8323;p30"/>
            <p:cNvSpPr/>
            <p:nvPr/>
          </p:nvSpPr>
          <p:spPr>
            <a:xfrm>
              <a:off x="3217898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4" name="Google Shape;8324;p30"/>
            <p:cNvSpPr/>
            <p:nvPr/>
          </p:nvSpPr>
          <p:spPr>
            <a:xfrm>
              <a:off x="2322264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5" name="Google Shape;8325;p30"/>
            <p:cNvSpPr/>
            <p:nvPr/>
          </p:nvSpPr>
          <p:spPr>
            <a:xfrm>
              <a:off x="3503917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6" name="Google Shape;8326;p30"/>
            <p:cNvSpPr/>
            <p:nvPr/>
          </p:nvSpPr>
          <p:spPr>
            <a:xfrm>
              <a:off x="4719770" y="4767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7" name="Google Shape;8327;p30"/>
            <p:cNvSpPr/>
            <p:nvPr/>
          </p:nvSpPr>
          <p:spPr>
            <a:xfrm>
              <a:off x="2502728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8" name="Google Shape;8328;p30"/>
            <p:cNvSpPr/>
            <p:nvPr/>
          </p:nvSpPr>
          <p:spPr>
            <a:xfrm>
              <a:off x="2975333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9" name="Google Shape;8329;p30"/>
            <p:cNvSpPr/>
            <p:nvPr/>
          </p:nvSpPr>
          <p:spPr>
            <a:xfrm>
              <a:off x="3184437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0" name="Google Shape;8330;p30"/>
            <p:cNvSpPr/>
            <p:nvPr/>
          </p:nvSpPr>
          <p:spPr>
            <a:xfrm>
              <a:off x="3297205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1" name="Google Shape;8331;p30"/>
            <p:cNvSpPr/>
            <p:nvPr/>
          </p:nvSpPr>
          <p:spPr>
            <a:xfrm>
              <a:off x="4495888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2" name="Google Shape;8332;p30"/>
            <p:cNvSpPr/>
            <p:nvPr/>
          </p:nvSpPr>
          <p:spPr>
            <a:xfrm>
              <a:off x="4598487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3" name="Google Shape;8333;p30"/>
            <p:cNvSpPr/>
            <p:nvPr/>
          </p:nvSpPr>
          <p:spPr>
            <a:xfrm>
              <a:off x="4757136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4" name="Google Shape;8334;p30"/>
            <p:cNvSpPr/>
            <p:nvPr/>
          </p:nvSpPr>
          <p:spPr>
            <a:xfrm>
              <a:off x="419744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5" name="Google Shape;8335;p30"/>
            <p:cNvSpPr/>
            <p:nvPr/>
          </p:nvSpPr>
          <p:spPr>
            <a:xfrm>
              <a:off x="2956649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6" name="Google Shape;8336;p30"/>
            <p:cNvSpPr/>
            <p:nvPr/>
          </p:nvSpPr>
          <p:spPr>
            <a:xfrm>
              <a:off x="2340947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7" name="Google Shape;8337;p30"/>
            <p:cNvSpPr/>
            <p:nvPr/>
          </p:nvSpPr>
          <p:spPr>
            <a:xfrm>
              <a:off x="2434328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8" name="Google Shape;8338;p30"/>
            <p:cNvSpPr/>
            <p:nvPr/>
          </p:nvSpPr>
          <p:spPr>
            <a:xfrm>
              <a:off x="3870932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9" name="Google Shape;8339;p30"/>
            <p:cNvSpPr/>
            <p:nvPr/>
          </p:nvSpPr>
          <p:spPr>
            <a:xfrm>
              <a:off x="4337414" y="404238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0" name="Google Shape;8340;p30"/>
            <p:cNvSpPr/>
            <p:nvPr/>
          </p:nvSpPr>
          <p:spPr>
            <a:xfrm>
              <a:off x="2434328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1" name="Google Shape;8341;p30"/>
            <p:cNvSpPr/>
            <p:nvPr/>
          </p:nvSpPr>
          <p:spPr>
            <a:xfrm>
              <a:off x="4477204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2" name="Google Shape;8342;p30"/>
            <p:cNvSpPr/>
            <p:nvPr/>
          </p:nvSpPr>
          <p:spPr>
            <a:xfrm>
              <a:off x="4813151" y="336402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3" name="Google Shape;8343;p30"/>
            <p:cNvSpPr/>
            <p:nvPr/>
          </p:nvSpPr>
          <p:spPr>
            <a:xfrm>
              <a:off x="4953117" y="4315495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4" name="Google Shape;8344;p30"/>
            <p:cNvSpPr/>
            <p:nvPr/>
          </p:nvSpPr>
          <p:spPr>
            <a:xfrm>
              <a:off x="3625235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5" name="Google Shape;8345;p30"/>
            <p:cNvSpPr/>
            <p:nvPr/>
          </p:nvSpPr>
          <p:spPr>
            <a:xfrm>
              <a:off x="3077193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6" name="Google Shape;8346;p30"/>
            <p:cNvSpPr/>
            <p:nvPr/>
          </p:nvSpPr>
          <p:spPr>
            <a:xfrm>
              <a:off x="2352593" y="4722973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7" name="Google Shape;8347;p30"/>
            <p:cNvSpPr/>
            <p:nvPr/>
          </p:nvSpPr>
          <p:spPr>
            <a:xfrm>
              <a:off x="4880636" y="2909362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8" name="Google Shape;8348;p30"/>
            <p:cNvSpPr/>
            <p:nvPr/>
          </p:nvSpPr>
          <p:spPr>
            <a:xfrm>
              <a:off x="4134432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9" name="Google Shape;8349;p30"/>
            <p:cNvSpPr/>
            <p:nvPr/>
          </p:nvSpPr>
          <p:spPr>
            <a:xfrm>
              <a:off x="2557827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09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0" name="Google Shape;8350;p30"/>
            <p:cNvSpPr/>
            <p:nvPr/>
          </p:nvSpPr>
          <p:spPr>
            <a:xfrm>
              <a:off x="3779978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1" name="Google Shape;8351;p30"/>
            <p:cNvSpPr/>
            <p:nvPr/>
          </p:nvSpPr>
          <p:spPr>
            <a:xfrm>
              <a:off x="3686597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2" name="Google Shape;8352;p30"/>
            <p:cNvSpPr/>
            <p:nvPr/>
          </p:nvSpPr>
          <p:spPr>
            <a:xfrm>
              <a:off x="31774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3" name="Google Shape;8353;p30"/>
            <p:cNvSpPr/>
            <p:nvPr/>
          </p:nvSpPr>
          <p:spPr>
            <a:xfrm>
              <a:off x="2620879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4" name="Google Shape;8354;p30"/>
            <p:cNvSpPr/>
            <p:nvPr/>
          </p:nvSpPr>
          <p:spPr>
            <a:xfrm>
              <a:off x="4122751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5" name="Google Shape;8355;p30"/>
            <p:cNvSpPr/>
            <p:nvPr/>
          </p:nvSpPr>
          <p:spPr>
            <a:xfrm>
              <a:off x="2639562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6" name="Google Shape;8356;p30"/>
            <p:cNvSpPr/>
            <p:nvPr/>
          </p:nvSpPr>
          <p:spPr>
            <a:xfrm>
              <a:off x="437460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7" name="Google Shape;8357;p30"/>
            <p:cNvSpPr/>
            <p:nvPr/>
          </p:nvSpPr>
          <p:spPr>
            <a:xfrm>
              <a:off x="4038834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8" name="Google Shape;8358;p30"/>
            <p:cNvSpPr/>
            <p:nvPr/>
          </p:nvSpPr>
          <p:spPr>
            <a:xfrm>
              <a:off x="4635853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9" name="Google Shape;8359;p30"/>
            <p:cNvSpPr/>
            <p:nvPr/>
          </p:nvSpPr>
          <p:spPr>
            <a:xfrm>
              <a:off x="4160117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0" name="Google Shape;8360;p30"/>
            <p:cNvSpPr/>
            <p:nvPr/>
          </p:nvSpPr>
          <p:spPr>
            <a:xfrm>
              <a:off x="4953117" y="35853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1" name="Google Shape;8361;p30"/>
            <p:cNvSpPr/>
            <p:nvPr/>
          </p:nvSpPr>
          <p:spPr>
            <a:xfrm>
              <a:off x="342943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2" name="Google Shape;8362;p30"/>
            <p:cNvSpPr/>
            <p:nvPr/>
          </p:nvSpPr>
          <p:spPr>
            <a:xfrm>
              <a:off x="3278557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3" name="Google Shape;8363;p30"/>
            <p:cNvSpPr/>
            <p:nvPr/>
          </p:nvSpPr>
          <p:spPr>
            <a:xfrm>
              <a:off x="2737552" y="30389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4" name="Google Shape;8364;p30"/>
            <p:cNvSpPr/>
            <p:nvPr/>
          </p:nvSpPr>
          <p:spPr>
            <a:xfrm>
              <a:off x="4598487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5" name="Google Shape;8365;p30"/>
            <p:cNvSpPr/>
            <p:nvPr/>
          </p:nvSpPr>
          <p:spPr>
            <a:xfrm>
              <a:off x="4906356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6" name="Google Shape;8366;p30"/>
            <p:cNvSpPr/>
            <p:nvPr/>
          </p:nvSpPr>
          <p:spPr>
            <a:xfrm>
              <a:off x="479446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7" name="Google Shape;8367;p30"/>
            <p:cNvSpPr/>
            <p:nvPr/>
          </p:nvSpPr>
          <p:spPr>
            <a:xfrm>
              <a:off x="3787015" y="4456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8" name="Google Shape;8368;p30"/>
            <p:cNvSpPr/>
            <p:nvPr/>
          </p:nvSpPr>
          <p:spPr>
            <a:xfrm>
              <a:off x="39362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9" name="Google Shape;8369;p30"/>
            <p:cNvSpPr/>
            <p:nvPr/>
          </p:nvSpPr>
          <p:spPr>
            <a:xfrm>
              <a:off x="3917552" y="340174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0" name="Google Shape;8370;p30"/>
            <p:cNvSpPr/>
            <p:nvPr/>
          </p:nvSpPr>
          <p:spPr>
            <a:xfrm>
              <a:off x="3667914" y="3166177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68"/>
                    <a:pt x="532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1" name="Google Shape;8371;p30"/>
            <p:cNvSpPr/>
            <p:nvPr/>
          </p:nvSpPr>
          <p:spPr>
            <a:xfrm>
              <a:off x="4719770" y="406107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2" name="Google Shape;8372;p30"/>
            <p:cNvSpPr/>
            <p:nvPr/>
          </p:nvSpPr>
          <p:spPr>
            <a:xfrm>
              <a:off x="3121561" y="4438045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2" y="1068"/>
                  </a:cubicBezTo>
                  <a:cubicBezTo>
                    <a:pt x="821" y="1068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3" name="Google Shape;8373;p30"/>
            <p:cNvSpPr/>
            <p:nvPr/>
          </p:nvSpPr>
          <p:spPr>
            <a:xfrm>
              <a:off x="4458732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4" name="Google Shape;8374;p30"/>
            <p:cNvSpPr/>
            <p:nvPr/>
          </p:nvSpPr>
          <p:spPr>
            <a:xfrm>
              <a:off x="3805663" y="410822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5" name="Google Shape;8375;p30"/>
            <p:cNvSpPr/>
            <p:nvPr/>
          </p:nvSpPr>
          <p:spPr>
            <a:xfrm>
              <a:off x="2434328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6" name="Google Shape;8376;p30"/>
            <p:cNvSpPr/>
            <p:nvPr/>
          </p:nvSpPr>
          <p:spPr>
            <a:xfrm>
              <a:off x="3466586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7" name="Google Shape;8377;p30"/>
            <p:cNvSpPr/>
            <p:nvPr/>
          </p:nvSpPr>
          <p:spPr>
            <a:xfrm>
              <a:off x="4337414" y="440032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8" name="Google Shape;8378;p30"/>
            <p:cNvSpPr/>
            <p:nvPr/>
          </p:nvSpPr>
          <p:spPr>
            <a:xfrm>
              <a:off x="3429430" y="4296636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9" name="Google Shape;8379;p30"/>
            <p:cNvSpPr/>
            <p:nvPr/>
          </p:nvSpPr>
          <p:spPr>
            <a:xfrm>
              <a:off x="2620879" y="41270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0" name="Google Shape;8380;p30"/>
            <p:cNvSpPr/>
            <p:nvPr/>
          </p:nvSpPr>
          <p:spPr>
            <a:xfrm>
              <a:off x="2854015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1" name="Google Shape;8381;p30"/>
            <p:cNvSpPr/>
            <p:nvPr/>
          </p:nvSpPr>
          <p:spPr>
            <a:xfrm>
              <a:off x="2322264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2" name="Google Shape;8382;p30"/>
            <p:cNvSpPr/>
            <p:nvPr/>
          </p:nvSpPr>
          <p:spPr>
            <a:xfrm>
              <a:off x="4020151" y="31096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3" name="Google Shape;8383;p30"/>
            <p:cNvSpPr/>
            <p:nvPr/>
          </p:nvSpPr>
          <p:spPr>
            <a:xfrm>
              <a:off x="4248678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4" name="Google Shape;8384;p30"/>
            <p:cNvSpPr/>
            <p:nvPr/>
          </p:nvSpPr>
          <p:spPr>
            <a:xfrm>
              <a:off x="3749649" y="26825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5" name="Google Shape;8385;p30"/>
            <p:cNvSpPr/>
            <p:nvPr/>
          </p:nvSpPr>
          <p:spPr>
            <a:xfrm>
              <a:off x="3065547" y="259449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6" name="Google Shape;8386;p30"/>
            <p:cNvSpPr/>
            <p:nvPr/>
          </p:nvSpPr>
          <p:spPr>
            <a:xfrm>
              <a:off x="3381156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7" name="Google Shape;8387;p30"/>
            <p:cNvSpPr/>
            <p:nvPr/>
          </p:nvSpPr>
          <p:spPr>
            <a:xfrm>
              <a:off x="36020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8" name="Google Shape;8388;p30"/>
            <p:cNvSpPr/>
            <p:nvPr/>
          </p:nvSpPr>
          <p:spPr>
            <a:xfrm>
              <a:off x="1072211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9" name="Google Shape;8389;p30"/>
            <p:cNvSpPr/>
            <p:nvPr/>
          </p:nvSpPr>
          <p:spPr>
            <a:xfrm>
              <a:off x="176261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0" name="Google Shape;8390;p30"/>
            <p:cNvSpPr/>
            <p:nvPr/>
          </p:nvSpPr>
          <p:spPr>
            <a:xfrm>
              <a:off x="7415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1" name="Google Shape;8391;p30"/>
            <p:cNvSpPr/>
            <p:nvPr/>
          </p:nvSpPr>
          <p:spPr>
            <a:xfrm>
              <a:off x="138008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2" name="Google Shape;8392;p30"/>
            <p:cNvSpPr/>
            <p:nvPr/>
          </p:nvSpPr>
          <p:spPr>
            <a:xfrm>
              <a:off x="19543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3" name="Google Shape;8393;p30"/>
            <p:cNvSpPr/>
            <p:nvPr/>
          </p:nvSpPr>
          <p:spPr>
            <a:xfrm>
              <a:off x="1342889" y="141378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4" name="Google Shape;8394;p30"/>
            <p:cNvSpPr/>
            <p:nvPr/>
          </p:nvSpPr>
          <p:spPr>
            <a:xfrm>
              <a:off x="789324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5" name="Google Shape;8395;p30"/>
            <p:cNvSpPr/>
            <p:nvPr/>
          </p:nvSpPr>
          <p:spPr>
            <a:xfrm>
              <a:off x="1734674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6" name="Google Shape;8396;p30"/>
            <p:cNvSpPr/>
            <p:nvPr/>
          </p:nvSpPr>
          <p:spPr>
            <a:xfrm>
              <a:off x="70537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7" name="Google Shape;8397;p30"/>
            <p:cNvSpPr/>
            <p:nvPr/>
          </p:nvSpPr>
          <p:spPr>
            <a:xfrm>
              <a:off x="480012" y="192259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8" name="Google Shape;8398;p30"/>
            <p:cNvSpPr/>
            <p:nvPr/>
          </p:nvSpPr>
          <p:spPr>
            <a:xfrm>
              <a:off x="18139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9" name="Google Shape;8399;p30"/>
            <p:cNvSpPr/>
            <p:nvPr/>
          </p:nvSpPr>
          <p:spPr>
            <a:xfrm>
              <a:off x="18139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0" name="Google Shape;8400;p30"/>
            <p:cNvSpPr/>
            <p:nvPr/>
          </p:nvSpPr>
          <p:spPr>
            <a:xfrm>
              <a:off x="199574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1" name="Google Shape;8401;p30"/>
            <p:cNvSpPr/>
            <p:nvPr/>
          </p:nvSpPr>
          <p:spPr>
            <a:xfrm>
              <a:off x="1818626" y="613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2" name="Google Shape;8402;p30"/>
            <p:cNvSpPr/>
            <p:nvPr/>
          </p:nvSpPr>
          <p:spPr>
            <a:xfrm>
              <a:off x="1557377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3" name="Google Shape;8403;p30"/>
            <p:cNvSpPr/>
            <p:nvPr/>
          </p:nvSpPr>
          <p:spPr>
            <a:xfrm>
              <a:off x="1488977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4" name="Google Shape;8404;p30"/>
            <p:cNvSpPr/>
            <p:nvPr/>
          </p:nvSpPr>
          <p:spPr>
            <a:xfrm>
              <a:off x="2135713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5" name="Google Shape;8405;p30"/>
            <p:cNvSpPr/>
            <p:nvPr/>
          </p:nvSpPr>
          <p:spPr>
            <a:xfrm>
              <a:off x="1221607" y="173882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6" name="Google Shape;8406;p30"/>
            <p:cNvSpPr/>
            <p:nvPr/>
          </p:nvSpPr>
          <p:spPr>
            <a:xfrm>
              <a:off x="1006943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7" name="Google Shape;8407;p30"/>
            <p:cNvSpPr/>
            <p:nvPr/>
          </p:nvSpPr>
          <p:spPr>
            <a:xfrm>
              <a:off x="2107811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8" name="Google Shape;8408;p30"/>
            <p:cNvSpPr/>
            <p:nvPr/>
          </p:nvSpPr>
          <p:spPr>
            <a:xfrm>
              <a:off x="82669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9" name="Google Shape;8409;p30"/>
            <p:cNvSpPr/>
            <p:nvPr/>
          </p:nvSpPr>
          <p:spPr>
            <a:xfrm>
              <a:off x="2762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0" name="Google Shape;8410;p30"/>
            <p:cNvSpPr/>
            <p:nvPr/>
          </p:nvSpPr>
          <p:spPr>
            <a:xfrm>
              <a:off x="808007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1" name="Google Shape;8411;p30"/>
            <p:cNvSpPr/>
            <p:nvPr/>
          </p:nvSpPr>
          <p:spPr>
            <a:xfrm>
              <a:off x="304158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2" name="Google Shape;8412;p30"/>
            <p:cNvSpPr/>
            <p:nvPr/>
          </p:nvSpPr>
          <p:spPr>
            <a:xfrm>
              <a:off x="419353" y="223820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3" name="Google Shape;8413;p30"/>
            <p:cNvSpPr/>
            <p:nvPr/>
          </p:nvSpPr>
          <p:spPr>
            <a:xfrm>
              <a:off x="70537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4" name="Google Shape;8414;p30"/>
            <p:cNvSpPr/>
            <p:nvPr/>
          </p:nvSpPr>
          <p:spPr>
            <a:xfrm>
              <a:off x="1921260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5" name="Google Shape;8415;p30"/>
            <p:cNvSpPr/>
            <p:nvPr/>
          </p:nvSpPr>
          <p:spPr>
            <a:xfrm>
              <a:off x="17678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6" name="Google Shape;8416;p30"/>
            <p:cNvSpPr/>
            <p:nvPr/>
          </p:nvSpPr>
          <p:spPr>
            <a:xfrm>
              <a:off x="385892" y="87204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7" name="Google Shape;8417;p30"/>
            <p:cNvSpPr/>
            <p:nvPr/>
          </p:nvSpPr>
          <p:spPr>
            <a:xfrm>
              <a:off x="498484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8" name="Google Shape;8418;p30"/>
            <p:cNvSpPr/>
            <p:nvPr/>
          </p:nvSpPr>
          <p:spPr>
            <a:xfrm>
              <a:off x="1799942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9" name="Google Shape;8419;p30"/>
            <p:cNvSpPr/>
            <p:nvPr/>
          </p:nvSpPr>
          <p:spPr>
            <a:xfrm>
              <a:off x="1958592" y="32087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0" name="Google Shape;8420;p30"/>
            <p:cNvSpPr/>
            <p:nvPr/>
          </p:nvSpPr>
          <p:spPr>
            <a:xfrm>
              <a:off x="139872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1" name="Google Shape;8421;p30"/>
            <p:cNvSpPr/>
            <p:nvPr/>
          </p:nvSpPr>
          <p:spPr>
            <a:xfrm>
              <a:off x="1072211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2" name="Google Shape;8422;p30"/>
            <p:cNvSpPr/>
            <p:nvPr/>
          </p:nvSpPr>
          <p:spPr>
            <a:xfrm>
              <a:off x="1538694" y="12159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3" name="Google Shape;8423;p30"/>
            <p:cNvSpPr/>
            <p:nvPr/>
          </p:nvSpPr>
          <p:spPr>
            <a:xfrm>
              <a:off x="1678660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4" name="Google Shape;8424;p30"/>
            <p:cNvSpPr/>
            <p:nvPr/>
          </p:nvSpPr>
          <p:spPr>
            <a:xfrm>
              <a:off x="2014430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5" name="Google Shape;8425;p30"/>
            <p:cNvSpPr/>
            <p:nvPr/>
          </p:nvSpPr>
          <p:spPr>
            <a:xfrm>
              <a:off x="2154396" y="1489225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6" name="Google Shape;8426;p30"/>
            <p:cNvSpPr/>
            <p:nvPr/>
          </p:nvSpPr>
          <p:spPr>
            <a:xfrm>
              <a:off x="826690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7" name="Google Shape;8427;p30"/>
            <p:cNvSpPr/>
            <p:nvPr/>
          </p:nvSpPr>
          <p:spPr>
            <a:xfrm>
              <a:off x="1324241" y="240294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8" name="Google Shape;8428;p30"/>
            <p:cNvSpPr/>
            <p:nvPr/>
          </p:nvSpPr>
          <p:spPr>
            <a:xfrm>
              <a:off x="278649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9" name="Google Shape;8429;p30"/>
            <p:cNvSpPr/>
            <p:nvPr/>
          </p:nvSpPr>
          <p:spPr>
            <a:xfrm>
              <a:off x="2082091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0" name="Google Shape;8430;p30"/>
            <p:cNvSpPr/>
            <p:nvPr/>
          </p:nvSpPr>
          <p:spPr>
            <a:xfrm>
              <a:off x="1335887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1" name="Google Shape;8431;p30"/>
            <p:cNvSpPr/>
            <p:nvPr/>
          </p:nvSpPr>
          <p:spPr>
            <a:xfrm>
              <a:off x="981258" y="2016719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2" name="Google Shape;8432;p30"/>
            <p:cNvSpPr/>
            <p:nvPr/>
          </p:nvSpPr>
          <p:spPr>
            <a:xfrm>
              <a:off x="888053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3" name="Google Shape;8433;p30"/>
            <p:cNvSpPr/>
            <p:nvPr/>
          </p:nvSpPr>
          <p:spPr>
            <a:xfrm>
              <a:off x="37885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4" name="Google Shape;8434;p30"/>
            <p:cNvSpPr/>
            <p:nvPr/>
          </p:nvSpPr>
          <p:spPr>
            <a:xfrm>
              <a:off x="1324241" y="21627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5" name="Google Shape;8435;p30"/>
            <p:cNvSpPr/>
            <p:nvPr/>
          </p:nvSpPr>
          <p:spPr>
            <a:xfrm>
              <a:off x="57561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6" name="Google Shape;8436;p30"/>
            <p:cNvSpPr/>
            <p:nvPr/>
          </p:nvSpPr>
          <p:spPr>
            <a:xfrm>
              <a:off x="157606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7" name="Google Shape;8437;p30"/>
            <p:cNvSpPr/>
            <p:nvPr/>
          </p:nvSpPr>
          <p:spPr>
            <a:xfrm>
              <a:off x="1240290" y="10198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8" name="Google Shape;8438;p30"/>
            <p:cNvSpPr/>
            <p:nvPr/>
          </p:nvSpPr>
          <p:spPr>
            <a:xfrm>
              <a:off x="1837309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9" name="Google Shape;8439;p30"/>
            <p:cNvSpPr/>
            <p:nvPr/>
          </p:nvSpPr>
          <p:spPr>
            <a:xfrm>
              <a:off x="2154396" y="759066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0" name="Google Shape;8440;p30"/>
            <p:cNvSpPr/>
            <p:nvPr/>
          </p:nvSpPr>
          <p:spPr>
            <a:xfrm>
              <a:off x="63067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1" name="Google Shape;8441;p30"/>
            <p:cNvSpPr/>
            <p:nvPr/>
          </p:nvSpPr>
          <p:spPr>
            <a:xfrm>
              <a:off x="1799942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2" name="Google Shape;8442;p30"/>
            <p:cNvSpPr/>
            <p:nvPr/>
          </p:nvSpPr>
          <p:spPr>
            <a:xfrm>
              <a:off x="199574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3" name="Google Shape;8443;p30"/>
            <p:cNvSpPr/>
            <p:nvPr/>
          </p:nvSpPr>
          <p:spPr>
            <a:xfrm>
              <a:off x="988260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4" name="Google Shape;8444;p30"/>
            <p:cNvSpPr/>
            <p:nvPr/>
          </p:nvSpPr>
          <p:spPr>
            <a:xfrm>
              <a:off x="1137655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5" name="Google Shape;8445;p30"/>
            <p:cNvSpPr/>
            <p:nvPr/>
          </p:nvSpPr>
          <p:spPr>
            <a:xfrm>
              <a:off x="1119007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6" name="Google Shape;8446;p30"/>
            <p:cNvSpPr/>
            <p:nvPr/>
          </p:nvSpPr>
          <p:spPr>
            <a:xfrm>
              <a:off x="869405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7" name="Google Shape;8447;p30"/>
            <p:cNvSpPr/>
            <p:nvPr/>
          </p:nvSpPr>
          <p:spPr>
            <a:xfrm>
              <a:off x="1921260" y="12348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8" name="Google Shape;8448;p30"/>
            <p:cNvSpPr/>
            <p:nvPr/>
          </p:nvSpPr>
          <p:spPr>
            <a:xfrm>
              <a:off x="322841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9" name="Google Shape;8449;p30"/>
            <p:cNvSpPr/>
            <p:nvPr/>
          </p:nvSpPr>
          <p:spPr>
            <a:xfrm>
              <a:off x="1622645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0" name="Google Shape;8450;p30"/>
            <p:cNvSpPr/>
            <p:nvPr/>
          </p:nvSpPr>
          <p:spPr>
            <a:xfrm>
              <a:off x="158105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1" name="Google Shape;8451;p30"/>
            <p:cNvSpPr/>
            <p:nvPr/>
          </p:nvSpPr>
          <p:spPr>
            <a:xfrm>
              <a:off x="1659977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2" name="Google Shape;8452;p30"/>
            <p:cNvSpPr/>
            <p:nvPr/>
          </p:nvSpPr>
          <p:spPr>
            <a:xfrm>
              <a:off x="1006943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3" name="Google Shape;8453;p30"/>
            <p:cNvSpPr/>
            <p:nvPr/>
          </p:nvSpPr>
          <p:spPr>
            <a:xfrm>
              <a:off x="1538694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4" name="Google Shape;8454;p30"/>
            <p:cNvSpPr/>
            <p:nvPr/>
          </p:nvSpPr>
          <p:spPr>
            <a:xfrm>
              <a:off x="2191727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5" name="Google Shape;8455;p30"/>
            <p:cNvSpPr/>
            <p:nvPr/>
          </p:nvSpPr>
          <p:spPr>
            <a:xfrm>
              <a:off x="630675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6" name="Google Shape;8456;p30"/>
            <p:cNvSpPr/>
            <p:nvPr/>
          </p:nvSpPr>
          <p:spPr>
            <a:xfrm>
              <a:off x="5550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7" name="Google Shape;8457;p30"/>
            <p:cNvSpPr/>
            <p:nvPr/>
          </p:nvSpPr>
          <p:spPr>
            <a:xfrm>
              <a:off x="1221607" y="28315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8" name="Google Shape;8458;p30"/>
            <p:cNvSpPr/>
            <p:nvPr/>
          </p:nvSpPr>
          <p:spPr>
            <a:xfrm>
              <a:off x="582612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9" name="Google Shape;8459;p30"/>
            <p:cNvSpPr/>
            <p:nvPr/>
          </p:nvSpPr>
          <p:spPr>
            <a:xfrm>
              <a:off x="36020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0" name="Google Shape;8460;p30"/>
            <p:cNvSpPr/>
            <p:nvPr/>
          </p:nvSpPr>
          <p:spPr>
            <a:xfrm>
              <a:off x="1072211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1" name="Google Shape;8461;p30"/>
            <p:cNvSpPr/>
            <p:nvPr/>
          </p:nvSpPr>
          <p:spPr>
            <a:xfrm>
              <a:off x="1119007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2" name="Google Shape;8462;p30"/>
            <p:cNvSpPr/>
            <p:nvPr/>
          </p:nvSpPr>
          <p:spPr>
            <a:xfrm>
              <a:off x="176261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3" name="Google Shape;8463;p30"/>
            <p:cNvSpPr/>
            <p:nvPr/>
          </p:nvSpPr>
          <p:spPr>
            <a:xfrm>
              <a:off x="1939908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4" name="Google Shape;8464;p30"/>
            <p:cNvSpPr/>
            <p:nvPr/>
          </p:nvSpPr>
          <p:spPr>
            <a:xfrm>
              <a:off x="7415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5" name="Google Shape;8465;p30"/>
            <p:cNvSpPr/>
            <p:nvPr/>
          </p:nvSpPr>
          <p:spPr>
            <a:xfrm>
              <a:off x="138008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6" name="Google Shape;8466;p30"/>
            <p:cNvSpPr/>
            <p:nvPr/>
          </p:nvSpPr>
          <p:spPr>
            <a:xfrm>
              <a:off x="19543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7" name="Google Shape;8467;p30"/>
            <p:cNvSpPr/>
            <p:nvPr/>
          </p:nvSpPr>
          <p:spPr>
            <a:xfrm>
              <a:off x="1342889" y="4240235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8" name="Google Shape;8468;p30"/>
            <p:cNvSpPr/>
            <p:nvPr/>
          </p:nvSpPr>
          <p:spPr>
            <a:xfrm>
              <a:off x="789324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9" name="Google Shape;8469;p30"/>
            <p:cNvSpPr/>
            <p:nvPr/>
          </p:nvSpPr>
          <p:spPr>
            <a:xfrm>
              <a:off x="1734674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0" name="Google Shape;8470;p30"/>
            <p:cNvSpPr/>
            <p:nvPr/>
          </p:nvSpPr>
          <p:spPr>
            <a:xfrm>
              <a:off x="70537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1" name="Google Shape;8471;p30"/>
            <p:cNvSpPr/>
            <p:nvPr/>
          </p:nvSpPr>
          <p:spPr>
            <a:xfrm>
              <a:off x="480012" y="474886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2" name="Google Shape;8472;p30"/>
            <p:cNvSpPr/>
            <p:nvPr/>
          </p:nvSpPr>
          <p:spPr>
            <a:xfrm>
              <a:off x="18139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3" name="Google Shape;8473;p30"/>
            <p:cNvSpPr/>
            <p:nvPr/>
          </p:nvSpPr>
          <p:spPr>
            <a:xfrm>
              <a:off x="18139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4" name="Google Shape;8474;p30"/>
            <p:cNvSpPr/>
            <p:nvPr/>
          </p:nvSpPr>
          <p:spPr>
            <a:xfrm>
              <a:off x="199574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5" name="Google Shape;8475;p30"/>
            <p:cNvSpPr/>
            <p:nvPr/>
          </p:nvSpPr>
          <p:spPr>
            <a:xfrm>
              <a:off x="1818626" y="343928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6" name="Google Shape;8476;p30"/>
            <p:cNvSpPr/>
            <p:nvPr/>
          </p:nvSpPr>
          <p:spPr>
            <a:xfrm>
              <a:off x="1557377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7" name="Google Shape;8477;p30"/>
            <p:cNvSpPr/>
            <p:nvPr/>
          </p:nvSpPr>
          <p:spPr>
            <a:xfrm>
              <a:off x="1488977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8" name="Google Shape;8478;p30"/>
            <p:cNvSpPr/>
            <p:nvPr/>
          </p:nvSpPr>
          <p:spPr>
            <a:xfrm>
              <a:off x="2135713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9" name="Google Shape;8479;p30"/>
            <p:cNvSpPr/>
            <p:nvPr/>
          </p:nvSpPr>
          <p:spPr>
            <a:xfrm>
              <a:off x="1221607" y="456527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0" name="Google Shape;8480;p30"/>
            <p:cNvSpPr/>
            <p:nvPr/>
          </p:nvSpPr>
          <p:spPr>
            <a:xfrm>
              <a:off x="2107811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1" name="Google Shape;8481;p30"/>
            <p:cNvSpPr/>
            <p:nvPr/>
          </p:nvSpPr>
          <p:spPr>
            <a:xfrm>
              <a:off x="82669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2" name="Google Shape;8482;p30"/>
            <p:cNvSpPr/>
            <p:nvPr/>
          </p:nvSpPr>
          <p:spPr>
            <a:xfrm>
              <a:off x="2762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3" name="Google Shape;8483;p30"/>
            <p:cNvSpPr/>
            <p:nvPr/>
          </p:nvSpPr>
          <p:spPr>
            <a:xfrm>
              <a:off x="808007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4" name="Google Shape;8484;p30"/>
            <p:cNvSpPr/>
            <p:nvPr/>
          </p:nvSpPr>
          <p:spPr>
            <a:xfrm>
              <a:off x="304158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5" name="Google Shape;8485;p30"/>
            <p:cNvSpPr/>
            <p:nvPr/>
          </p:nvSpPr>
          <p:spPr>
            <a:xfrm>
              <a:off x="419353" y="50644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6" name="Google Shape;8486;p30"/>
            <p:cNvSpPr/>
            <p:nvPr/>
          </p:nvSpPr>
          <p:spPr>
            <a:xfrm>
              <a:off x="70537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7" name="Google Shape;8487;p30"/>
            <p:cNvSpPr/>
            <p:nvPr/>
          </p:nvSpPr>
          <p:spPr>
            <a:xfrm>
              <a:off x="1921260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8" name="Google Shape;8488;p30"/>
            <p:cNvSpPr/>
            <p:nvPr/>
          </p:nvSpPr>
          <p:spPr>
            <a:xfrm>
              <a:off x="17678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9" name="Google Shape;8489;p30"/>
            <p:cNvSpPr/>
            <p:nvPr/>
          </p:nvSpPr>
          <p:spPr>
            <a:xfrm>
              <a:off x="385892" y="3698491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0" name="Google Shape;8490;p30"/>
            <p:cNvSpPr/>
            <p:nvPr/>
          </p:nvSpPr>
          <p:spPr>
            <a:xfrm>
              <a:off x="498484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1" name="Google Shape;8491;p30"/>
            <p:cNvSpPr/>
            <p:nvPr/>
          </p:nvSpPr>
          <p:spPr>
            <a:xfrm>
              <a:off x="1697343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2" name="Google Shape;8492;p30"/>
            <p:cNvSpPr/>
            <p:nvPr/>
          </p:nvSpPr>
          <p:spPr>
            <a:xfrm>
              <a:off x="1799942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3" name="Google Shape;8493;p30"/>
            <p:cNvSpPr/>
            <p:nvPr/>
          </p:nvSpPr>
          <p:spPr>
            <a:xfrm>
              <a:off x="1958592" y="31473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4" name="Google Shape;8494;p30"/>
            <p:cNvSpPr/>
            <p:nvPr/>
          </p:nvSpPr>
          <p:spPr>
            <a:xfrm>
              <a:off x="139872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5" name="Google Shape;8495;p30"/>
            <p:cNvSpPr/>
            <p:nvPr/>
          </p:nvSpPr>
          <p:spPr>
            <a:xfrm>
              <a:off x="158105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6" name="Google Shape;8496;p30"/>
            <p:cNvSpPr/>
            <p:nvPr/>
          </p:nvSpPr>
          <p:spPr>
            <a:xfrm>
              <a:off x="1072211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7" name="Google Shape;8497;p30"/>
            <p:cNvSpPr/>
            <p:nvPr/>
          </p:nvSpPr>
          <p:spPr>
            <a:xfrm>
              <a:off x="1538694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8" name="Google Shape;8498;p30"/>
            <p:cNvSpPr/>
            <p:nvPr/>
          </p:nvSpPr>
          <p:spPr>
            <a:xfrm>
              <a:off x="1678660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9" name="Google Shape;8499;p30"/>
            <p:cNvSpPr/>
            <p:nvPr/>
          </p:nvSpPr>
          <p:spPr>
            <a:xfrm>
              <a:off x="2014430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0" name="Google Shape;8500;p30"/>
            <p:cNvSpPr/>
            <p:nvPr/>
          </p:nvSpPr>
          <p:spPr>
            <a:xfrm>
              <a:off x="2154396" y="4315495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1" name="Google Shape;8501;p30"/>
            <p:cNvSpPr/>
            <p:nvPr/>
          </p:nvSpPr>
          <p:spPr>
            <a:xfrm>
              <a:off x="826690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2" name="Google Shape;8502;p30"/>
            <p:cNvSpPr/>
            <p:nvPr/>
          </p:nvSpPr>
          <p:spPr>
            <a:xfrm>
              <a:off x="278649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3" name="Google Shape;8503;p30"/>
            <p:cNvSpPr/>
            <p:nvPr/>
          </p:nvSpPr>
          <p:spPr>
            <a:xfrm>
              <a:off x="2082091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4" name="Google Shape;8504;p30"/>
            <p:cNvSpPr/>
            <p:nvPr/>
          </p:nvSpPr>
          <p:spPr>
            <a:xfrm>
              <a:off x="1335887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5" name="Google Shape;8505;p30"/>
            <p:cNvSpPr/>
            <p:nvPr/>
          </p:nvSpPr>
          <p:spPr>
            <a:xfrm>
              <a:off x="981258" y="4843165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6" name="Google Shape;8506;p30"/>
            <p:cNvSpPr/>
            <p:nvPr/>
          </p:nvSpPr>
          <p:spPr>
            <a:xfrm>
              <a:off x="888053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7" name="Google Shape;8507;p30"/>
            <p:cNvSpPr/>
            <p:nvPr/>
          </p:nvSpPr>
          <p:spPr>
            <a:xfrm>
              <a:off x="37885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8" name="Google Shape;8508;p30"/>
            <p:cNvSpPr/>
            <p:nvPr/>
          </p:nvSpPr>
          <p:spPr>
            <a:xfrm>
              <a:off x="1324241" y="498904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9" name="Google Shape;8509;p30"/>
            <p:cNvSpPr/>
            <p:nvPr/>
          </p:nvSpPr>
          <p:spPr>
            <a:xfrm>
              <a:off x="157606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0" name="Google Shape;8510;p30"/>
            <p:cNvSpPr/>
            <p:nvPr/>
          </p:nvSpPr>
          <p:spPr>
            <a:xfrm>
              <a:off x="1240290" y="292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1" name="Google Shape;8511;p30"/>
            <p:cNvSpPr/>
            <p:nvPr/>
          </p:nvSpPr>
          <p:spPr>
            <a:xfrm>
              <a:off x="1837309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2" name="Google Shape;8512;p30"/>
            <p:cNvSpPr/>
            <p:nvPr/>
          </p:nvSpPr>
          <p:spPr>
            <a:xfrm>
              <a:off x="1361573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3" name="Google Shape;8513;p30"/>
            <p:cNvSpPr/>
            <p:nvPr/>
          </p:nvSpPr>
          <p:spPr>
            <a:xfrm>
              <a:off x="2154396" y="35853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4" name="Google Shape;8514;p30"/>
            <p:cNvSpPr/>
            <p:nvPr/>
          </p:nvSpPr>
          <p:spPr>
            <a:xfrm>
              <a:off x="63067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5" name="Google Shape;8515;p30"/>
            <p:cNvSpPr/>
            <p:nvPr/>
          </p:nvSpPr>
          <p:spPr>
            <a:xfrm>
              <a:off x="480012" y="257563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6" name="Google Shape;8516;p30"/>
            <p:cNvSpPr/>
            <p:nvPr/>
          </p:nvSpPr>
          <p:spPr>
            <a:xfrm>
              <a:off x="1799942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7" name="Google Shape;8517;p30"/>
            <p:cNvSpPr/>
            <p:nvPr/>
          </p:nvSpPr>
          <p:spPr>
            <a:xfrm>
              <a:off x="2107811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8" name="Google Shape;8518;p30"/>
            <p:cNvSpPr/>
            <p:nvPr/>
          </p:nvSpPr>
          <p:spPr>
            <a:xfrm>
              <a:off x="199574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9" name="Google Shape;8519;p30"/>
            <p:cNvSpPr/>
            <p:nvPr/>
          </p:nvSpPr>
          <p:spPr>
            <a:xfrm>
              <a:off x="988260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0" name="Google Shape;8520;p30"/>
            <p:cNvSpPr/>
            <p:nvPr/>
          </p:nvSpPr>
          <p:spPr>
            <a:xfrm>
              <a:off x="1137655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1" name="Google Shape;8521;p30"/>
            <p:cNvSpPr/>
            <p:nvPr/>
          </p:nvSpPr>
          <p:spPr>
            <a:xfrm>
              <a:off x="1119007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2" name="Google Shape;8522;p30"/>
            <p:cNvSpPr/>
            <p:nvPr/>
          </p:nvSpPr>
          <p:spPr>
            <a:xfrm>
              <a:off x="869405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3" name="Google Shape;8523;p30"/>
            <p:cNvSpPr/>
            <p:nvPr/>
          </p:nvSpPr>
          <p:spPr>
            <a:xfrm>
              <a:off x="1921260" y="406107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4" name="Google Shape;8524;p30"/>
            <p:cNvSpPr/>
            <p:nvPr/>
          </p:nvSpPr>
          <p:spPr>
            <a:xfrm>
              <a:off x="322841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5" name="Google Shape;8525;p30"/>
            <p:cNvSpPr/>
            <p:nvPr/>
          </p:nvSpPr>
          <p:spPr>
            <a:xfrm>
              <a:off x="1659977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6" name="Google Shape;8526;p30"/>
            <p:cNvSpPr/>
            <p:nvPr/>
          </p:nvSpPr>
          <p:spPr>
            <a:xfrm>
              <a:off x="1006943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7" name="Google Shape;8527;p30"/>
            <p:cNvSpPr/>
            <p:nvPr/>
          </p:nvSpPr>
          <p:spPr>
            <a:xfrm>
              <a:off x="66804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8" name="Google Shape;8528;p30"/>
            <p:cNvSpPr/>
            <p:nvPr/>
          </p:nvSpPr>
          <p:spPr>
            <a:xfrm>
              <a:off x="1538694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9" name="Google Shape;8529;p30"/>
            <p:cNvSpPr/>
            <p:nvPr/>
          </p:nvSpPr>
          <p:spPr>
            <a:xfrm>
              <a:off x="630675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0" name="Google Shape;8530;p30"/>
            <p:cNvSpPr/>
            <p:nvPr/>
          </p:nvSpPr>
          <p:spPr>
            <a:xfrm>
              <a:off x="5550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1" name="Google Shape;8531;p30"/>
            <p:cNvSpPr/>
            <p:nvPr/>
          </p:nvSpPr>
          <p:spPr>
            <a:xfrm>
              <a:off x="1221607" y="310960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2" name="Google Shape;8532;p30"/>
            <p:cNvSpPr/>
            <p:nvPr/>
          </p:nvSpPr>
          <p:spPr>
            <a:xfrm>
              <a:off x="1450133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3" name="Google Shape;8533;p30"/>
            <p:cNvSpPr/>
            <p:nvPr/>
          </p:nvSpPr>
          <p:spPr>
            <a:xfrm>
              <a:off x="951104" y="26825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4" name="Google Shape;8534;p30"/>
            <p:cNvSpPr/>
            <p:nvPr/>
          </p:nvSpPr>
          <p:spPr>
            <a:xfrm>
              <a:off x="26700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5" name="Google Shape;8535;p30"/>
            <p:cNvSpPr/>
            <p:nvPr/>
          </p:nvSpPr>
          <p:spPr>
            <a:xfrm>
              <a:off x="582612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36" name="Google Shape;8536;p30"/>
          <p:cNvSpPr/>
          <p:nvPr/>
        </p:nvSpPr>
        <p:spPr>
          <a:xfrm>
            <a:off x="563051" y="0"/>
            <a:ext cx="4120341" cy="5154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7" name="Google Shape;8537;p30"/>
          <p:cNvSpPr txBox="1">
            <a:spLocks noGrp="1"/>
          </p:cNvSpPr>
          <p:nvPr>
            <p:ph type="title"/>
          </p:nvPr>
        </p:nvSpPr>
        <p:spPr>
          <a:xfrm>
            <a:off x="1163270" y="1633725"/>
            <a:ext cx="2919703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538" name="Google Shape;8538;p30"/>
          <p:cNvSpPr txBox="1">
            <a:spLocks noGrp="1"/>
          </p:cNvSpPr>
          <p:nvPr>
            <p:ph type="subTitle" idx="1"/>
          </p:nvPr>
        </p:nvSpPr>
        <p:spPr>
          <a:xfrm flipH="1">
            <a:off x="1588081" y="2681000"/>
            <a:ext cx="2070121" cy="12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4"/>
          <p:cNvSpPr txBox="1">
            <a:spLocks noGrp="1"/>
          </p:cNvSpPr>
          <p:nvPr>
            <p:ph type="body" idx="1"/>
          </p:nvPr>
        </p:nvSpPr>
        <p:spPr>
          <a:xfrm>
            <a:off x="2376735" y="1691175"/>
            <a:ext cx="3759454" cy="27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 Thin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193" name="Google Shape;1193;p4"/>
          <p:cNvSpPr/>
          <p:nvPr/>
        </p:nvSpPr>
        <p:spPr>
          <a:xfrm>
            <a:off x="1945771" y="2294610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6"/>
                  <a:pt x="237" y="1072"/>
                  <a:pt x="531" y="1072"/>
                </a:cubicBezTo>
                <a:cubicBezTo>
                  <a:pt x="820" y="1072"/>
                  <a:pt x="1062" y="836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4"/>
          <p:cNvSpPr/>
          <p:nvPr/>
        </p:nvSpPr>
        <p:spPr>
          <a:xfrm>
            <a:off x="1880441" y="1896527"/>
            <a:ext cx="100823" cy="127264"/>
          </a:xfrm>
          <a:custGeom>
            <a:avLst/>
            <a:gdLst/>
            <a:ahLst/>
            <a:cxnLst/>
            <a:rect l="l" t="t" r="r" b="b"/>
            <a:pathLst>
              <a:path w="3585" h="3617" extrusionOk="0">
                <a:moveTo>
                  <a:pt x="1793" y="1"/>
                </a:moveTo>
                <a:cubicBezTo>
                  <a:pt x="805" y="1"/>
                  <a:pt x="1" y="810"/>
                  <a:pt x="1" y="1808"/>
                </a:cubicBezTo>
                <a:cubicBezTo>
                  <a:pt x="1" y="2807"/>
                  <a:pt x="805" y="3616"/>
                  <a:pt x="1793" y="3616"/>
                </a:cubicBezTo>
                <a:cubicBezTo>
                  <a:pt x="2781" y="3616"/>
                  <a:pt x="3585" y="2807"/>
                  <a:pt x="3585" y="1808"/>
                </a:cubicBezTo>
                <a:cubicBezTo>
                  <a:pt x="3585" y="810"/>
                  <a:pt x="2781" y="1"/>
                  <a:pt x="1793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4"/>
          <p:cNvSpPr/>
          <p:nvPr/>
        </p:nvSpPr>
        <p:spPr>
          <a:xfrm>
            <a:off x="2173208" y="5007901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1" y="1072"/>
                </a:cubicBezTo>
                <a:cubicBezTo>
                  <a:pt x="820" y="1072"/>
                  <a:pt x="1062" y="836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4"/>
          <p:cNvSpPr/>
          <p:nvPr/>
        </p:nvSpPr>
        <p:spPr>
          <a:xfrm>
            <a:off x="1930839" y="3020124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37"/>
                  <a:pt x="826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4"/>
          <p:cNvSpPr/>
          <p:nvPr/>
        </p:nvSpPr>
        <p:spPr>
          <a:xfrm>
            <a:off x="2572084" y="506447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4"/>
          <p:cNvSpPr/>
          <p:nvPr/>
        </p:nvSpPr>
        <p:spPr>
          <a:xfrm>
            <a:off x="2800701" y="5026760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2" y="1072"/>
                </a:cubicBezTo>
                <a:cubicBezTo>
                  <a:pt x="826" y="1072"/>
                  <a:pt x="1062" y="836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4"/>
          <p:cNvSpPr/>
          <p:nvPr/>
        </p:nvSpPr>
        <p:spPr>
          <a:xfrm>
            <a:off x="2378200" y="4906779"/>
            <a:ext cx="29867" cy="37542"/>
          </a:xfrm>
          <a:custGeom>
            <a:avLst/>
            <a:gdLst/>
            <a:ahLst/>
            <a:cxnLst/>
            <a:rect l="l" t="t" r="r" b="b"/>
            <a:pathLst>
              <a:path w="1062" h="1067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0"/>
                  <a:pt x="237" y="1067"/>
                  <a:pt x="531" y="1067"/>
                </a:cubicBezTo>
                <a:cubicBezTo>
                  <a:pt x="825" y="1067"/>
                  <a:pt x="1062" y="830"/>
                  <a:pt x="1062" y="536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Google Shape;1200;p4"/>
          <p:cNvSpPr/>
          <p:nvPr/>
        </p:nvSpPr>
        <p:spPr>
          <a:xfrm>
            <a:off x="1871132" y="2556984"/>
            <a:ext cx="29896" cy="37542"/>
          </a:xfrm>
          <a:custGeom>
            <a:avLst/>
            <a:gdLst/>
            <a:ahLst/>
            <a:cxnLst/>
            <a:rect l="l" t="t" r="r" b="b"/>
            <a:pathLst>
              <a:path w="1063" h="1067" extrusionOk="0">
                <a:moveTo>
                  <a:pt x="531" y="0"/>
                </a:moveTo>
                <a:cubicBezTo>
                  <a:pt x="237" y="0"/>
                  <a:pt x="1" y="237"/>
                  <a:pt x="1" y="531"/>
                </a:cubicBezTo>
                <a:cubicBezTo>
                  <a:pt x="1" y="830"/>
                  <a:pt x="237" y="1067"/>
                  <a:pt x="531" y="1067"/>
                </a:cubicBezTo>
                <a:cubicBezTo>
                  <a:pt x="826" y="1067"/>
                  <a:pt x="1062" y="830"/>
                  <a:pt x="1062" y="531"/>
                </a:cubicBezTo>
                <a:cubicBezTo>
                  <a:pt x="1062" y="237"/>
                  <a:pt x="826" y="0"/>
                  <a:pt x="5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" name="Google Shape;1201;p4"/>
          <p:cNvSpPr/>
          <p:nvPr/>
        </p:nvSpPr>
        <p:spPr>
          <a:xfrm>
            <a:off x="1945771" y="3316875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0" y="1073"/>
                  <a:pt x="1062" y="831"/>
                  <a:pt x="1062" y="537"/>
                </a:cubicBezTo>
                <a:cubicBezTo>
                  <a:pt x="1062" y="242"/>
                  <a:pt x="820" y="1"/>
                  <a:pt x="5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" name="Google Shape;1202;p4"/>
          <p:cNvSpPr/>
          <p:nvPr/>
        </p:nvSpPr>
        <p:spPr>
          <a:xfrm>
            <a:off x="1945771" y="5121056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0" y="1072"/>
                  <a:pt x="1062" y="831"/>
                  <a:pt x="1062" y="536"/>
                </a:cubicBezTo>
                <a:cubicBezTo>
                  <a:pt x="1062" y="237"/>
                  <a:pt x="820" y="0"/>
                  <a:pt x="531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" name="Google Shape;1203;p4"/>
          <p:cNvSpPr/>
          <p:nvPr/>
        </p:nvSpPr>
        <p:spPr>
          <a:xfrm>
            <a:off x="1880441" y="4722973"/>
            <a:ext cx="100823" cy="127264"/>
          </a:xfrm>
          <a:custGeom>
            <a:avLst/>
            <a:gdLst/>
            <a:ahLst/>
            <a:cxnLst/>
            <a:rect l="l" t="t" r="r" b="b"/>
            <a:pathLst>
              <a:path w="3585" h="3617" extrusionOk="0">
                <a:moveTo>
                  <a:pt x="1793" y="1"/>
                </a:moveTo>
                <a:cubicBezTo>
                  <a:pt x="805" y="1"/>
                  <a:pt x="1" y="810"/>
                  <a:pt x="1" y="1808"/>
                </a:cubicBezTo>
                <a:cubicBezTo>
                  <a:pt x="1" y="2807"/>
                  <a:pt x="805" y="3616"/>
                  <a:pt x="1793" y="3616"/>
                </a:cubicBezTo>
                <a:cubicBezTo>
                  <a:pt x="2781" y="3616"/>
                  <a:pt x="3585" y="2807"/>
                  <a:pt x="3585" y="1808"/>
                </a:cubicBezTo>
                <a:cubicBezTo>
                  <a:pt x="3585" y="810"/>
                  <a:pt x="2781" y="1"/>
                  <a:pt x="1793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" name="Google Shape;1204;p4"/>
          <p:cNvSpPr/>
          <p:nvPr/>
        </p:nvSpPr>
        <p:spPr>
          <a:xfrm>
            <a:off x="2109817" y="4767728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0" y="1072"/>
                  <a:pt x="1062" y="831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" name="Google Shape;1205;p4"/>
          <p:cNvSpPr/>
          <p:nvPr/>
        </p:nvSpPr>
        <p:spPr>
          <a:xfrm>
            <a:off x="2495082" y="4438045"/>
            <a:ext cx="29727" cy="37578"/>
          </a:xfrm>
          <a:custGeom>
            <a:avLst/>
            <a:gdLst/>
            <a:ahLst/>
            <a:cxnLst/>
            <a:rect l="l" t="t" r="r" b="b"/>
            <a:pathLst>
              <a:path w="1057" h="1068" extrusionOk="0">
                <a:moveTo>
                  <a:pt x="532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8"/>
                  <a:pt x="532" y="1068"/>
                </a:cubicBezTo>
                <a:cubicBezTo>
                  <a:pt x="821" y="1068"/>
                  <a:pt x="1057" y="831"/>
                  <a:pt x="1057" y="537"/>
                </a:cubicBezTo>
                <a:cubicBezTo>
                  <a:pt x="1057" y="237"/>
                  <a:pt x="821" y="1"/>
                  <a:pt x="532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" name="Google Shape;1206;p4"/>
          <p:cNvSpPr/>
          <p:nvPr/>
        </p:nvSpPr>
        <p:spPr>
          <a:xfrm>
            <a:off x="1945771" y="3830329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0" y="1072"/>
                  <a:pt x="1062" y="831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7" name="Google Shape;1207;p4"/>
          <p:cNvSpPr/>
          <p:nvPr/>
        </p:nvSpPr>
        <p:spPr>
          <a:xfrm>
            <a:off x="2770861" y="2720243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42" y="0"/>
                  <a:pt x="0" y="237"/>
                  <a:pt x="0" y="536"/>
                </a:cubicBezTo>
                <a:cubicBezTo>
                  <a:pt x="0" y="830"/>
                  <a:pt x="242" y="1072"/>
                  <a:pt x="531" y="1072"/>
                </a:cubicBezTo>
                <a:cubicBezTo>
                  <a:pt x="825" y="1072"/>
                  <a:pt x="1062" y="830"/>
                  <a:pt x="1062" y="536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4"/>
          <p:cNvSpPr/>
          <p:nvPr/>
        </p:nvSpPr>
        <p:spPr>
          <a:xfrm>
            <a:off x="1856199" y="3566477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43" y="1"/>
                  <a:pt x="1" y="242"/>
                  <a:pt x="1" y="537"/>
                </a:cubicBezTo>
                <a:cubicBezTo>
                  <a:pt x="1" y="831"/>
                  <a:pt x="243" y="1073"/>
                  <a:pt x="532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2"/>
                  <a:pt x="826" y="1"/>
                  <a:pt x="532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" name="Google Shape;1209;p4"/>
          <p:cNvSpPr/>
          <p:nvPr/>
        </p:nvSpPr>
        <p:spPr>
          <a:xfrm>
            <a:off x="59271" y="471569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2" y="1072"/>
                </a:cubicBezTo>
                <a:cubicBezTo>
                  <a:pt x="821" y="1072"/>
                  <a:pt x="1062" y="836"/>
                  <a:pt x="1062" y="536"/>
                </a:cubicBezTo>
                <a:cubicBezTo>
                  <a:pt x="1062" y="242"/>
                  <a:pt x="821" y="0"/>
                  <a:pt x="532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4"/>
          <p:cNvSpPr/>
          <p:nvPr/>
        </p:nvSpPr>
        <p:spPr>
          <a:xfrm>
            <a:off x="156214" y="1795405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32" y="1072"/>
                </a:cubicBezTo>
                <a:cubicBezTo>
                  <a:pt x="821" y="1072"/>
                  <a:pt x="1062" y="831"/>
                  <a:pt x="1062" y="536"/>
                </a:cubicBezTo>
                <a:cubicBezTo>
                  <a:pt x="1062" y="237"/>
                  <a:pt x="821" y="0"/>
                  <a:pt x="532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4"/>
          <p:cNvSpPr/>
          <p:nvPr/>
        </p:nvSpPr>
        <p:spPr>
          <a:xfrm>
            <a:off x="1073379" y="1413788"/>
            <a:ext cx="29755" cy="37754"/>
          </a:xfrm>
          <a:custGeom>
            <a:avLst/>
            <a:gdLst/>
            <a:ahLst/>
            <a:cxnLst/>
            <a:rect l="l" t="t" r="r" b="b"/>
            <a:pathLst>
              <a:path w="1058" h="1073" extrusionOk="0">
                <a:moveTo>
                  <a:pt x="526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26" y="1072"/>
                </a:cubicBezTo>
                <a:cubicBezTo>
                  <a:pt x="821" y="1072"/>
                  <a:pt x="1057" y="831"/>
                  <a:pt x="1057" y="536"/>
                </a:cubicBezTo>
                <a:cubicBezTo>
                  <a:pt x="1057" y="242"/>
                  <a:pt x="821" y="0"/>
                  <a:pt x="526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4"/>
          <p:cNvSpPr/>
          <p:nvPr/>
        </p:nvSpPr>
        <p:spPr>
          <a:xfrm>
            <a:off x="630911" y="1592739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43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3"/>
                  <a:pt x="826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4"/>
          <p:cNvSpPr/>
          <p:nvPr/>
        </p:nvSpPr>
        <p:spPr>
          <a:xfrm>
            <a:off x="1386535" y="2200490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2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7"/>
                  <a:pt x="532" y="1067"/>
                </a:cubicBezTo>
                <a:cubicBezTo>
                  <a:pt x="821" y="1067"/>
                  <a:pt x="1062" y="831"/>
                  <a:pt x="1062" y="537"/>
                </a:cubicBezTo>
                <a:cubicBezTo>
                  <a:pt x="1062" y="237"/>
                  <a:pt x="821" y="1"/>
                  <a:pt x="532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4"/>
          <p:cNvSpPr/>
          <p:nvPr/>
        </p:nvSpPr>
        <p:spPr>
          <a:xfrm>
            <a:off x="563808" y="1281950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2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7"/>
                  <a:pt x="532" y="1067"/>
                </a:cubicBezTo>
                <a:cubicBezTo>
                  <a:pt x="826" y="1067"/>
                  <a:pt x="1062" y="831"/>
                  <a:pt x="1062" y="537"/>
                </a:cubicBezTo>
                <a:cubicBezTo>
                  <a:pt x="1062" y="237"/>
                  <a:pt x="826" y="1"/>
                  <a:pt x="5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4"/>
          <p:cNvSpPr/>
          <p:nvPr/>
        </p:nvSpPr>
        <p:spPr>
          <a:xfrm>
            <a:off x="383677" y="1922599"/>
            <a:ext cx="29727" cy="37578"/>
          </a:xfrm>
          <a:custGeom>
            <a:avLst/>
            <a:gdLst/>
            <a:ahLst/>
            <a:cxnLst/>
            <a:rect l="l" t="t" r="r" b="b"/>
            <a:pathLst>
              <a:path w="1057" h="1068" extrusionOk="0">
                <a:moveTo>
                  <a:pt x="526" y="1"/>
                </a:moveTo>
                <a:cubicBezTo>
                  <a:pt x="237" y="1"/>
                  <a:pt x="0" y="237"/>
                  <a:pt x="0" y="531"/>
                </a:cubicBezTo>
                <a:cubicBezTo>
                  <a:pt x="0" y="831"/>
                  <a:pt x="237" y="1067"/>
                  <a:pt x="526" y="1067"/>
                </a:cubicBezTo>
                <a:cubicBezTo>
                  <a:pt x="820" y="1067"/>
                  <a:pt x="1056" y="831"/>
                  <a:pt x="1056" y="531"/>
                </a:cubicBezTo>
                <a:cubicBezTo>
                  <a:pt x="1056" y="237"/>
                  <a:pt x="820" y="1"/>
                  <a:pt x="52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4"/>
          <p:cNvSpPr/>
          <p:nvPr/>
        </p:nvSpPr>
        <p:spPr>
          <a:xfrm>
            <a:off x="14499" y="947482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37"/>
                  <a:pt x="826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4"/>
          <p:cNvSpPr/>
          <p:nvPr/>
        </p:nvSpPr>
        <p:spPr>
          <a:xfrm>
            <a:off x="14499" y="1555021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43"/>
                  <a:pt x="1" y="537"/>
                </a:cubicBezTo>
                <a:cubicBezTo>
                  <a:pt x="1" y="836"/>
                  <a:pt x="237" y="1073"/>
                  <a:pt x="531" y="1073"/>
                </a:cubicBezTo>
                <a:cubicBezTo>
                  <a:pt x="826" y="1073"/>
                  <a:pt x="1062" y="836"/>
                  <a:pt x="1062" y="537"/>
                </a:cubicBezTo>
                <a:cubicBezTo>
                  <a:pt x="1062" y="243"/>
                  <a:pt x="826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4"/>
          <p:cNvSpPr/>
          <p:nvPr/>
        </p:nvSpPr>
        <p:spPr>
          <a:xfrm>
            <a:off x="1595212" y="171996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43" y="0"/>
                  <a:pt x="1" y="242"/>
                  <a:pt x="1" y="536"/>
                </a:cubicBezTo>
                <a:cubicBezTo>
                  <a:pt x="1" y="831"/>
                  <a:pt x="243" y="1072"/>
                  <a:pt x="532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4"/>
          <p:cNvSpPr/>
          <p:nvPr/>
        </p:nvSpPr>
        <p:spPr>
          <a:xfrm>
            <a:off x="1190147" y="1979000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6"/>
                  <a:pt x="237" y="1072"/>
                  <a:pt x="531" y="1072"/>
                </a:cubicBezTo>
                <a:cubicBezTo>
                  <a:pt x="825" y="1072"/>
                  <a:pt x="1062" y="836"/>
                  <a:pt x="1062" y="536"/>
                </a:cubicBezTo>
                <a:cubicBezTo>
                  <a:pt x="1062" y="242"/>
                  <a:pt x="825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4"/>
          <p:cNvSpPr/>
          <p:nvPr/>
        </p:nvSpPr>
        <p:spPr>
          <a:xfrm>
            <a:off x="1707088" y="2125053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2"/>
                  <a:pt x="826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4"/>
          <p:cNvSpPr/>
          <p:nvPr/>
        </p:nvSpPr>
        <p:spPr>
          <a:xfrm>
            <a:off x="976437" y="1738827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0" y="1072"/>
                  <a:pt x="1062" y="831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4"/>
          <p:cNvSpPr/>
          <p:nvPr/>
        </p:nvSpPr>
        <p:spPr>
          <a:xfrm>
            <a:off x="804856" y="2370046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4"/>
          <p:cNvSpPr/>
          <p:nvPr/>
        </p:nvSpPr>
        <p:spPr>
          <a:xfrm>
            <a:off x="645844" y="1004059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0"/>
                </a:moveTo>
                <a:cubicBezTo>
                  <a:pt x="237" y="0"/>
                  <a:pt x="0" y="237"/>
                  <a:pt x="0" y="531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5" y="1067"/>
                  <a:pt x="1062" y="831"/>
                  <a:pt x="1062" y="531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4"/>
          <p:cNvSpPr/>
          <p:nvPr/>
        </p:nvSpPr>
        <p:spPr>
          <a:xfrm>
            <a:off x="243115" y="676627"/>
            <a:ext cx="29896" cy="37542"/>
          </a:xfrm>
          <a:custGeom>
            <a:avLst/>
            <a:gdLst/>
            <a:ahLst/>
            <a:cxnLst/>
            <a:rect l="l" t="t" r="r" b="b"/>
            <a:pathLst>
              <a:path w="1063" h="1067" extrusionOk="0">
                <a:moveTo>
                  <a:pt x="532" y="0"/>
                </a:moveTo>
                <a:cubicBezTo>
                  <a:pt x="243" y="0"/>
                  <a:pt x="1" y="237"/>
                  <a:pt x="1" y="536"/>
                </a:cubicBezTo>
                <a:cubicBezTo>
                  <a:pt x="1" y="830"/>
                  <a:pt x="243" y="1067"/>
                  <a:pt x="532" y="1067"/>
                </a:cubicBezTo>
                <a:cubicBezTo>
                  <a:pt x="826" y="1067"/>
                  <a:pt x="1062" y="830"/>
                  <a:pt x="1062" y="536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4"/>
          <p:cNvSpPr/>
          <p:nvPr/>
        </p:nvSpPr>
        <p:spPr>
          <a:xfrm>
            <a:off x="335192" y="2238208"/>
            <a:ext cx="29727" cy="37578"/>
          </a:xfrm>
          <a:custGeom>
            <a:avLst/>
            <a:gdLst/>
            <a:ahLst/>
            <a:cxnLst/>
            <a:rect l="l" t="t" r="r" b="b"/>
            <a:pathLst>
              <a:path w="1057" h="1068" extrusionOk="0">
                <a:moveTo>
                  <a:pt x="526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7"/>
                  <a:pt x="526" y="1067"/>
                </a:cubicBezTo>
                <a:cubicBezTo>
                  <a:pt x="820" y="1067"/>
                  <a:pt x="1057" y="831"/>
                  <a:pt x="1057" y="537"/>
                </a:cubicBezTo>
                <a:cubicBezTo>
                  <a:pt x="1057" y="237"/>
                  <a:pt x="820" y="1"/>
                  <a:pt x="526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4"/>
          <p:cNvSpPr/>
          <p:nvPr/>
        </p:nvSpPr>
        <p:spPr>
          <a:xfrm>
            <a:off x="563808" y="2200490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2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7"/>
                  <a:pt x="532" y="1067"/>
                </a:cubicBezTo>
                <a:cubicBezTo>
                  <a:pt x="826" y="1067"/>
                  <a:pt x="1062" y="831"/>
                  <a:pt x="1062" y="537"/>
                </a:cubicBezTo>
                <a:cubicBezTo>
                  <a:pt x="1062" y="237"/>
                  <a:pt x="826" y="1"/>
                  <a:pt x="5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4"/>
          <p:cNvSpPr/>
          <p:nvPr/>
        </p:nvSpPr>
        <p:spPr>
          <a:xfrm>
            <a:off x="1535674" y="1941458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37" y="1"/>
                  <a:pt x="0" y="237"/>
                  <a:pt x="0" y="531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0" y="1067"/>
                  <a:pt x="1062" y="831"/>
                  <a:pt x="1062" y="531"/>
                </a:cubicBezTo>
                <a:cubicBezTo>
                  <a:pt x="1062" y="237"/>
                  <a:pt x="820" y="1"/>
                  <a:pt x="5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4"/>
          <p:cNvSpPr/>
          <p:nvPr/>
        </p:nvSpPr>
        <p:spPr>
          <a:xfrm>
            <a:off x="141308" y="2080333"/>
            <a:ext cx="29867" cy="37718"/>
          </a:xfrm>
          <a:custGeom>
            <a:avLst/>
            <a:gdLst/>
            <a:ahLst/>
            <a:cxnLst/>
            <a:rect l="l" t="t" r="r" b="b"/>
            <a:pathLst>
              <a:path w="1062" h="1072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0"/>
                  <a:pt x="237" y="1072"/>
                  <a:pt x="531" y="1072"/>
                </a:cubicBezTo>
                <a:cubicBezTo>
                  <a:pt x="820" y="1072"/>
                  <a:pt x="1062" y="830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4"/>
          <p:cNvSpPr/>
          <p:nvPr/>
        </p:nvSpPr>
        <p:spPr>
          <a:xfrm>
            <a:off x="308446" y="872045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0" y="1072"/>
                  <a:pt x="1062" y="831"/>
                  <a:pt x="1062" y="537"/>
                </a:cubicBezTo>
                <a:cubicBezTo>
                  <a:pt x="1062" y="242"/>
                  <a:pt x="820" y="1"/>
                  <a:pt x="5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4"/>
          <p:cNvSpPr/>
          <p:nvPr/>
        </p:nvSpPr>
        <p:spPr>
          <a:xfrm>
            <a:off x="660778" y="1877843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37" y="1"/>
                  <a:pt x="0" y="237"/>
                  <a:pt x="0" y="532"/>
                </a:cubicBezTo>
                <a:cubicBezTo>
                  <a:pt x="0" y="831"/>
                  <a:pt x="237" y="1068"/>
                  <a:pt x="531" y="1068"/>
                </a:cubicBezTo>
                <a:cubicBezTo>
                  <a:pt x="820" y="1068"/>
                  <a:pt x="1062" y="831"/>
                  <a:pt x="1062" y="532"/>
                </a:cubicBezTo>
                <a:cubicBezTo>
                  <a:pt x="1062" y="237"/>
                  <a:pt x="820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4"/>
          <p:cNvSpPr/>
          <p:nvPr/>
        </p:nvSpPr>
        <p:spPr>
          <a:xfrm>
            <a:off x="1058473" y="2402944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6"/>
                  <a:pt x="237" y="1073"/>
                  <a:pt x="531" y="1073"/>
                </a:cubicBezTo>
                <a:cubicBezTo>
                  <a:pt x="820" y="1073"/>
                  <a:pt x="1062" y="836"/>
                  <a:pt x="1062" y="537"/>
                </a:cubicBezTo>
                <a:cubicBezTo>
                  <a:pt x="1062" y="242"/>
                  <a:pt x="820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4"/>
          <p:cNvSpPr/>
          <p:nvPr/>
        </p:nvSpPr>
        <p:spPr>
          <a:xfrm>
            <a:off x="222726" y="1293598"/>
            <a:ext cx="100682" cy="127229"/>
          </a:xfrm>
          <a:custGeom>
            <a:avLst/>
            <a:gdLst/>
            <a:ahLst/>
            <a:cxnLst/>
            <a:rect l="l" t="t" r="r" b="b"/>
            <a:pathLst>
              <a:path w="3580" h="3616" extrusionOk="0">
                <a:moveTo>
                  <a:pt x="1787" y="1"/>
                </a:moveTo>
                <a:cubicBezTo>
                  <a:pt x="799" y="1"/>
                  <a:pt x="1" y="810"/>
                  <a:pt x="1" y="1808"/>
                </a:cubicBezTo>
                <a:cubicBezTo>
                  <a:pt x="1" y="2807"/>
                  <a:pt x="799" y="3616"/>
                  <a:pt x="1787" y="3616"/>
                </a:cubicBezTo>
                <a:cubicBezTo>
                  <a:pt x="2775" y="3616"/>
                  <a:pt x="3579" y="2807"/>
                  <a:pt x="3579" y="1808"/>
                </a:cubicBezTo>
                <a:cubicBezTo>
                  <a:pt x="3579" y="810"/>
                  <a:pt x="2775" y="1"/>
                  <a:pt x="1787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4"/>
          <p:cNvSpPr/>
          <p:nvPr/>
        </p:nvSpPr>
        <p:spPr>
          <a:xfrm>
            <a:off x="784325" y="2016719"/>
            <a:ext cx="100823" cy="127229"/>
          </a:xfrm>
          <a:custGeom>
            <a:avLst/>
            <a:gdLst/>
            <a:ahLst/>
            <a:cxnLst/>
            <a:rect l="l" t="t" r="r" b="b"/>
            <a:pathLst>
              <a:path w="3585" h="3616" extrusionOk="0">
                <a:moveTo>
                  <a:pt x="1792" y="0"/>
                </a:moveTo>
                <a:cubicBezTo>
                  <a:pt x="804" y="0"/>
                  <a:pt x="0" y="810"/>
                  <a:pt x="0" y="1808"/>
                </a:cubicBezTo>
                <a:cubicBezTo>
                  <a:pt x="0" y="2806"/>
                  <a:pt x="804" y="3616"/>
                  <a:pt x="1792" y="3616"/>
                </a:cubicBezTo>
                <a:cubicBezTo>
                  <a:pt x="2780" y="3616"/>
                  <a:pt x="3584" y="2806"/>
                  <a:pt x="3584" y="1808"/>
                </a:cubicBezTo>
                <a:cubicBezTo>
                  <a:pt x="3584" y="810"/>
                  <a:pt x="2780" y="0"/>
                  <a:pt x="179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4"/>
          <p:cNvSpPr/>
          <p:nvPr/>
        </p:nvSpPr>
        <p:spPr>
          <a:xfrm>
            <a:off x="302821" y="1041601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0"/>
                  <a:pt x="237" y="1072"/>
                  <a:pt x="532" y="1072"/>
                </a:cubicBezTo>
                <a:cubicBezTo>
                  <a:pt x="826" y="1072"/>
                  <a:pt x="1062" y="830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4"/>
          <p:cNvSpPr/>
          <p:nvPr/>
        </p:nvSpPr>
        <p:spPr>
          <a:xfrm>
            <a:off x="1058473" y="2162772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0" y="1073"/>
                  <a:pt x="1062" y="831"/>
                  <a:pt x="1062" y="537"/>
                </a:cubicBezTo>
                <a:cubicBezTo>
                  <a:pt x="1062" y="242"/>
                  <a:pt x="820" y="1"/>
                  <a:pt x="531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4"/>
          <p:cNvSpPr/>
          <p:nvPr/>
        </p:nvSpPr>
        <p:spPr>
          <a:xfrm>
            <a:off x="460088" y="2421803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6" y="1"/>
                  <a:pt x="0" y="242"/>
                  <a:pt x="0" y="537"/>
                </a:cubicBezTo>
                <a:cubicBezTo>
                  <a:pt x="0" y="831"/>
                  <a:pt x="236" y="1073"/>
                  <a:pt x="531" y="1073"/>
                </a:cubicBezTo>
                <a:cubicBezTo>
                  <a:pt x="820" y="1073"/>
                  <a:pt x="1062" y="831"/>
                  <a:pt x="1062" y="537"/>
                </a:cubicBezTo>
                <a:cubicBezTo>
                  <a:pt x="1062" y="242"/>
                  <a:pt x="820" y="1"/>
                  <a:pt x="531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4"/>
          <p:cNvSpPr/>
          <p:nvPr/>
        </p:nvSpPr>
        <p:spPr>
          <a:xfrm>
            <a:off x="1595212" y="2313469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43" y="0"/>
                  <a:pt x="1" y="242"/>
                  <a:pt x="1" y="536"/>
                </a:cubicBezTo>
                <a:cubicBezTo>
                  <a:pt x="1" y="831"/>
                  <a:pt x="243" y="1072"/>
                  <a:pt x="532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4"/>
          <p:cNvSpPr/>
          <p:nvPr/>
        </p:nvSpPr>
        <p:spPr>
          <a:xfrm>
            <a:off x="789922" y="163045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43" y="1"/>
                  <a:pt x="1" y="243"/>
                  <a:pt x="1" y="537"/>
                </a:cubicBezTo>
                <a:cubicBezTo>
                  <a:pt x="1" y="831"/>
                  <a:pt x="243" y="1073"/>
                  <a:pt x="532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3"/>
                  <a:pt x="826" y="1"/>
                  <a:pt x="532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4"/>
          <p:cNvSpPr/>
          <p:nvPr/>
        </p:nvSpPr>
        <p:spPr>
          <a:xfrm>
            <a:off x="1535674" y="1234802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37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0" y="1073"/>
                  <a:pt x="1062" y="831"/>
                  <a:pt x="1062" y="537"/>
                </a:cubicBezTo>
                <a:cubicBezTo>
                  <a:pt x="1062" y="237"/>
                  <a:pt x="820" y="1"/>
                  <a:pt x="531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4"/>
          <p:cNvSpPr/>
          <p:nvPr/>
        </p:nvSpPr>
        <p:spPr>
          <a:xfrm>
            <a:off x="258049" y="161159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43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3"/>
                  <a:pt x="826" y="1"/>
                  <a:pt x="531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4"/>
          <p:cNvSpPr/>
          <p:nvPr/>
        </p:nvSpPr>
        <p:spPr>
          <a:xfrm>
            <a:off x="1296989" y="2440663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42"/>
                  <a:pt x="825" y="1"/>
                  <a:pt x="531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4"/>
          <p:cNvSpPr/>
          <p:nvPr/>
        </p:nvSpPr>
        <p:spPr>
          <a:xfrm>
            <a:off x="126374" y="2351187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4"/>
          <p:cNvSpPr/>
          <p:nvPr/>
        </p:nvSpPr>
        <p:spPr>
          <a:xfrm>
            <a:off x="1326829" y="1795405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32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4"/>
          <p:cNvSpPr/>
          <p:nvPr/>
        </p:nvSpPr>
        <p:spPr>
          <a:xfrm>
            <a:off x="804856" y="1281950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7"/>
                  <a:pt x="531" y="1067"/>
                </a:cubicBezTo>
                <a:cubicBezTo>
                  <a:pt x="826" y="1067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4"/>
          <p:cNvSpPr/>
          <p:nvPr/>
        </p:nvSpPr>
        <p:spPr>
          <a:xfrm>
            <a:off x="1229887" y="1573880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43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3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4"/>
          <p:cNvSpPr/>
          <p:nvPr/>
        </p:nvSpPr>
        <p:spPr>
          <a:xfrm>
            <a:off x="1751859" y="2440663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1"/>
                  <a:pt x="237" y="1073"/>
                  <a:pt x="532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2"/>
                  <a:pt x="826" y="1"/>
                  <a:pt x="532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4"/>
          <p:cNvSpPr/>
          <p:nvPr/>
        </p:nvSpPr>
        <p:spPr>
          <a:xfrm>
            <a:off x="504102" y="1470366"/>
            <a:ext cx="29896" cy="37542"/>
          </a:xfrm>
          <a:custGeom>
            <a:avLst/>
            <a:gdLst/>
            <a:ahLst/>
            <a:cxnLst/>
            <a:rect l="l" t="t" r="r" b="b"/>
            <a:pathLst>
              <a:path w="1063" h="1067" extrusionOk="0">
                <a:moveTo>
                  <a:pt x="532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0"/>
                  <a:pt x="237" y="1067"/>
                  <a:pt x="532" y="1067"/>
                </a:cubicBezTo>
                <a:cubicBezTo>
                  <a:pt x="826" y="1067"/>
                  <a:pt x="1062" y="830"/>
                  <a:pt x="1062" y="536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4"/>
          <p:cNvSpPr/>
          <p:nvPr/>
        </p:nvSpPr>
        <p:spPr>
          <a:xfrm>
            <a:off x="44365" y="721348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37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4"/>
          <p:cNvSpPr/>
          <p:nvPr/>
        </p:nvSpPr>
        <p:spPr>
          <a:xfrm>
            <a:off x="287916" y="2808064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6"/>
                  <a:pt x="237" y="1072"/>
                  <a:pt x="531" y="1072"/>
                </a:cubicBezTo>
                <a:cubicBezTo>
                  <a:pt x="825" y="1072"/>
                  <a:pt x="1062" y="836"/>
                  <a:pt x="1062" y="536"/>
                </a:cubicBezTo>
                <a:cubicBezTo>
                  <a:pt x="1062" y="242"/>
                  <a:pt x="825" y="0"/>
                  <a:pt x="531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4"/>
          <p:cNvSpPr/>
          <p:nvPr/>
        </p:nvSpPr>
        <p:spPr>
          <a:xfrm>
            <a:off x="857024" y="3128459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42" y="1"/>
                  <a:pt x="1" y="237"/>
                  <a:pt x="1" y="537"/>
                </a:cubicBezTo>
                <a:cubicBezTo>
                  <a:pt x="1" y="831"/>
                  <a:pt x="242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4"/>
          <p:cNvSpPr/>
          <p:nvPr/>
        </p:nvSpPr>
        <p:spPr>
          <a:xfrm>
            <a:off x="894429" y="2594491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6"/>
                  <a:pt x="237" y="1073"/>
                  <a:pt x="531" y="1073"/>
                </a:cubicBezTo>
                <a:cubicBezTo>
                  <a:pt x="820" y="1073"/>
                  <a:pt x="1056" y="836"/>
                  <a:pt x="1056" y="537"/>
                </a:cubicBezTo>
                <a:cubicBezTo>
                  <a:pt x="1056" y="242"/>
                  <a:pt x="820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4"/>
          <p:cNvSpPr/>
          <p:nvPr/>
        </p:nvSpPr>
        <p:spPr>
          <a:xfrm>
            <a:off x="1408865" y="3090741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3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43"/>
                  <a:pt x="825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4"/>
          <p:cNvSpPr/>
          <p:nvPr/>
        </p:nvSpPr>
        <p:spPr>
          <a:xfrm>
            <a:off x="1550580" y="2575632"/>
            <a:ext cx="29755" cy="37754"/>
          </a:xfrm>
          <a:custGeom>
            <a:avLst/>
            <a:gdLst/>
            <a:ahLst/>
            <a:cxnLst/>
            <a:rect l="l" t="t" r="r" b="b"/>
            <a:pathLst>
              <a:path w="1058" h="1073" extrusionOk="0">
                <a:moveTo>
                  <a:pt x="532" y="1"/>
                </a:moveTo>
                <a:cubicBezTo>
                  <a:pt x="237" y="1"/>
                  <a:pt x="1" y="243"/>
                  <a:pt x="1" y="537"/>
                </a:cubicBezTo>
                <a:cubicBezTo>
                  <a:pt x="1" y="836"/>
                  <a:pt x="237" y="1073"/>
                  <a:pt x="532" y="1073"/>
                </a:cubicBezTo>
                <a:cubicBezTo>
                  <a:pt x="821" y="1073"/>
                  <a:pt x="1057" y="836"/>
                  <a:pt x="1057" y="537"/>
                </a:cubicBezTo>
                <a:cubicBezTo>
                  <a:pt x="1057" y="243"/>
                  <a:pt x="821" y="1"/>
                  <a:pt x="532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4"/>
          <p:cNvSpPr/>
          <p:nvPr/>
        </p:nvSpPr>
        <p:spPr>
          <a:xfrm>
            <a:off x="59271" y="3298016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1"/>
                  <a:pt x="237" y="1073"/>
                  <a:pt x="532" y="1073"/>
                </a:cubicBezTo>
                <a:cubicBezTo>
                  <a:pt x="821" y="1073"/>
                  <a:pt x="1062" y="831"/>
                  <a:pt x="1062" y="537"/>
                </a:cubicBezTo>
                <a:cubicBezTo>
                  <a:pt x="1062" y="242"/>
                  <a:pt x="821" y="1"/>
                  <a:pt x="532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4"/>
          <p:cNvSpPr/>
          <p:nvPr/>
        </p:nvSpPr>
        <p:spPr>
          <a:xfrm>
            <a:off x="1103105" y="3566477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42" y="1"/>
                  <a:pt x="0" y="242"/>
                  <a:pt x="0" y="537"/>
                </a:cubicBezTo>
                <a:cubicBezTo>
                  <a:pt x="0" y="831"/>
                  <a:pt x="242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42"/>
                  <a:pt x="825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4"/>
          <p:cNvSpPr/>
          <p:nvPr/>
        </p:nvSpPr>
        <p:spPr>
          <a:xfrm>
            <a:off x="156214" y="4621675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0"/>
                  <a:pt x="237" y="1072"/>
                  <a:pt x="532" y="1072"/>
                </a:cubicBezTo>
                <a:cubicBezTo>
                  <a:pt x="821" y="1072"/>
                  <a:pt x="1062" y="830"/>
                  <a:pt x="1062" y="536"/>
                </a:cubicBezTo>
                <a:cubicBezTo>
                  <a:pt x="1062" y="242"/>
                  <a:pt x="821" y="0"/>
                  <a:pt x="532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4"/>
          <p:cNvSpPr/>
          <p:nvPr/>
        </p:nvSpPr>
        <p:spPr>
          <a:xfrm>
            <a:off x="1073379" y="4240235"/>
            <a:ext cx="29755" cy="37578"/>
          </a:xfrm>
          <a:custGeom>
            <a:avLst/>
            <a:gdLst/>
            <a:ahLst/>
            <a:cxnLst/>
            <a:rect l="l" t="t" r="r" b="b"/>
            <a:pathLst>
              <a:path w="1058" h="1068" extrusionOk="0">
                <a:moveTo>
                  <a:pt x="526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67"/>
                  <a:pt x="526" y="1067"/>
                </a:cubicBezTo>
                <a:cubicBezTo>
                  <a:pt x="821" y="1067"/>
                  <a:pt x="1057" y="831"/>
                  <a:pt x="1057" y="536"/>
                </a:cubicBezTo>
                <a:cubicBezTo>
                  <a:pt x="1057" y="237"/>
                  <a:pt x="821" y="0"/>
                  <a:pt x="526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4"/>
          <p:cNvSpPr/>
          <p:nvPr/>
        </p:nvSpPr>
        <p:spPr>
          <a:xfrm>
            <a:off x="630911" y="4419186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8"/>
                  <a:pt x="531" y="1068"/>
                </a:cubicBezTo>
                <a:cubicBezTo>
                  <a:pt x="826" y="1068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4"/>
          <p:cNvSpPr/>
          <p:nvPr/>
        </p:nvSpPr>
        <p:spPr>
          <a:xfrm>
            <a:off x="1386535" y="5026760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2" y="1072"/>
                </a:cubicBezTo>
                <a:cubicBezTo>
                  <a:pt x="821" y="1072"/>
                  <a:pt x="1062" y="836"/>
                  <a:pt x="1062" y="536"/>
                </a:cubicBezTo>
                <a:cubicBezTo>
                  <a:pt x="1062" y="242"/>
                  <a:pt x="821" y="0"/>
                  <a:pt x="532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4"/>
          <p:cNvSpPr/>
          <p:nvPr/>
        </p:nvSpPr>
        <p:spPr>
          <a:xfrm>
            <a:off x="563808" y="4108221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2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4"/>
          <p:cNvSpPr/>
          <p:nvPr/>
        </p:nvSpPr>
        <p:spPr>
          <a:xfrm>
            <a:off x="383677" y="4748869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26" y="1072"/>
                </a:cubicBezTo>
                <a:cubicBezTo>
                  <a:pt x="820" y="1072"/>
                  <a:pt x="1056" y="831"/>
                  <a:pt x="1056" y="536"/>
                </a:cubicBezTo>
                <a:cubicBezTo>
                  <a:pt x="1056" y="242"/>
                  <a:pt x="820" y="0"/>
                  <a:pt x="5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4"/>
          <p:cNvSpPr/>
          <p:nvPr/>
        </p:nvSpPr>
        <p:spPr>
          <a:xfrm>
            <a:off x="14499" y="3773752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4"/>
          <p:cNvSpPr/>
          <p:nvPr/>
        </p:nvSpPr>
        <p:spPr>
          <a:xfrm>
            <a:off x="14499" y="4381467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" name="Google Shape;1264;p4"/>
          <p:cNvSpPr/>
          <p:nvPr/>
        </p:nvSpPr>
        <p:spPr>
          <a:xfrm>
            <a:off x="1595212" y="4546415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2" y="0"/>
                </a:moveTo>
                <a:cubicBezTo>
                  <a:pt x="243" y="0"/>
                  <a:pt x="1" y="237"/>
                  <a:pt x="1" y="531"/>
                </a:cubicBezTo>
                <a:cubicBezTo>
                  <a:pt x="1" y="831"/>
                  <a:pt x="243" y="1067"/>
                  <a:pt x="532" y="1067"/>
                </a:cubicBezTo>
                <a:cubicBezTo>
                  <a:pt x="826" y="1067"/>
                  <a:pt x="1062" y="831"/>
                  <a:pt x="1062" y="531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5" name="Google Shape;1265;p4"/>
          <p:cNvSpPr/>
          <p:nvPr/>
        </p:nvSpPr>
        <p:spPr>
          <a:xfrm>
            <a:off x="1453638" y="3439283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1" y="1072"/>
                </a:cubicBezTo>
                <a:cubicBezTo>
                  <a:pt x="820" y="1072"/>
                  <a:pt x="1062" y="836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" name="Google Shape;1266;p4"/>
          <p:cNvSpPr/>
          <p:nvPr/>
        </p:nvSpPr>
        <p:spPr>
          <a:xfrm>
            <a:off x="1244820" y="2954117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5" y="1072"/>
                  <a:pt x="1062" y="831"/>
                  <a:pt x="1062" y="536"/>
                </a:cubicBezTo>
                <a:cubicBezTo>
                  <a:pt x="1062" y="242"/>
                  <a:pt x="825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7" name="Google Shape;1267;p4"/>
          <p:cNvSpPr/>
          <p:nvPr/>
        </p:nvSpPr>
        <p:spPr>
          <a:xfrm>
            <a:off x="1190147" y="4805446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5" y="1072"/>
                  <a:pt x="1062" y="831"/>
                  <a:pt x="1062" y="536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8" name="Google Shape;1268;p4"/>
          <p:cNvSpPr/>
          <p:nvPr/>
        </p:nvSpPr>
        <p:spPr>
          <a:xfrm>
            <a:off x="1707088" y="4951499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7"/>
                  <a:pt x="531" y="1067"/>
                </a:cubicBezTo>
                <a:cubicBezTo>
                  <a:pt x="826" y="1067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9" name="Google Shape;1269;p4"/>
          <p:cNvSpPr/>
          <p:nvPr/>
        </p:nvSpPr>
        <p:spPr>
          <a:xfrm>
            <a:off x="976437" y="4565274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0"/>
                </a:moveTo>
                <a:cubicBezTo>
                  <a:pt x="237" y="0"/>
                  <a:pt x="1" y="237"/>
                  <a:pt x="1" y="531"/>
                </a:cubicBezTo>
                <a:cubicBezTo>
                  <a:pt x="1" y="831"/>
                  <a:pt x="237" y="1067"/>
                  <a:pt x="531" y="1067"/>
                </a:cubicBezTo>
                <a:cubicBezTo>
                  <a:pt x="820" y="1067"/>
                  <a:pt x="1062" y="831"/>
                  <a:pt x="1062" y="531"/>
                </a:cubicBezTo>
                <a:cubicBezTo>
                  <a:pt x="1062" y="237"/>
                  <a:pt x="820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4"/>
          <p:cNvSpPr/>
          <p:nvPr/>
        </p:nvSpPr>
        <p:spPr>
          <a:xfrm>
            <a:off x="1684785" y="4023530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37" y="1"/>
                  <a:pt x="0" y="237"/>
                  <a:pt x="0" y="537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5" y="1067"/>
                  <a:pt x="1062" y="831"/>
                  <a:pt x="1062" y="537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4"/>
          <p:cNvSpPr/>
          <p:nvPr/>
        </p:nvSpPr>
        <p:spPr>
          <a:xfrm>
            <a:off x="660778" y="3382882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37" y="1"/>
                  <a:pt x="0" y="237"/>
                  <a:pt x="0" y="531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0" y="1067"/>
                  <a:pt x="1062" y="831"/>
                  <a:pt x="1062" y="531"/>
                </a:cubicBezTo>
                <a:cubicBezTo>
                  <a:pt x="1062" y="237"/>
                  <a:pt x="820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4"/>
          <p:cNvSpPr/>
          <p:nvPr/>
        </p:nvSpPr>
        <p:spPr>
          <a:xfrm>
            <a:off x="220813" y="3090741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3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43"/>
                  <a:pt x="825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4"/>
          <p:cNvSpPr/>
          <p:nvPr/>
        </p:nvSpPr>
        <p:spPr>
          <a:xfrm>
            <a:off x="645844" y="3830329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5" y="1072"/>
                  <a:pt x="1062" y="831"/>
                  <a:pt x="1062" y="536"/>
                </a:cubicBezTo>
                <a:cubicBezTo>
                  <a:pt x="1062" y="242"/>
                  <a:pt x="825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4"/>
          <p:cNvSpPr/>
          <p:nvPr/>
        </p:nvSpPr>
        <p:spPr>
          <a:xfrm>
            <a:off x="243115" y="3502863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43" y="1"/>
                  <a:pt x="1" y="243"/>
                  <a:pt x="1" y="537"/>
                </a:cubicBezTo>
                <a:cubicBezTo>
                  <a:pt x="1" y="836"/>
                  <a:pt x="243" y="1073"/>
                  <a:pt x="532" y="1073"/>
                </a:cubicBezTo>
                <a:cubicBezTo>
                  <a:pt x="826" y="1073"/>
                  <a:pt x="1062" y="836"/>
                  <a:pt x="1062" y="537"/>
                </a:cubicBezTo>
                <a:cubicBezTo>
                  <a:pt x="1062" y="243"/>
                  <a:pt x="826" y="1"/>
                  <a:pt x="532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4"/>
          <p:cNvSpPr/>
          <p:nvPr/>
        </p:nvSpPr>
        <p:spPr>
          <a:xfrm>
            <a:off x="335192" y="5064478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26" y="1072"/>
                </a:cubicBezTo>
                <a:cubicBezTo>
                  <a:pt x="820" y="1072"/>
                  <a:pt x="1057" y="831"/>
                  <a:pt x="1057" y="536"/>
                </a:cubicBezTo>
                <a:cubicBezTo>
                  <a:pt x="1057" y="242"/>
                  <a:pt x="820" y="0"/>
                  <a:pt x="526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4"/>
          <p:cNvSpPr/>
          <p:nvPr/>
        </p:nvSpPr>
        <p:spPr>
          <a:xfrm>
            <a:off x="563808" y="5026760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2" y="1072"/>
                </a:cubicBezTo>
                <a:cubicBezTo>
                  <a:pt x="826" y="1072"/>
                  <a:pt x="1062" y="836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4"/>
          <p:cNvSpPr/>
          <p:nvPr/>
        </p:nvSpPr>
        <p:spPr>
          <a:xfrm>
            <a:off x="1535674" y="4767728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0" y="1072"/>
                  <a:pt x="1062" y="831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4"/>
          <p:cNvSpPr/>
          <p:nvPr/>
        </p:nvSpPr>
        <p:spPr>
          <a:xfrm>
            <a:off x="141308" y="4906779"/>
            <a:ext cx="29867" cy="37542"/>
          </a:xfrm>
          <a:custGeom>
            <a:avLst/>
            <a:gdLst/>
            <a:ahLst/>
            <a:cxnLst/>
            <a:rect l="l" t="t" r="r" b="b"/>
            <a:pathLst>
              <a:path w="1062" h="1067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0"/>
                  <a:pt x="237" y="1067"/>
                  <a:pt x="531" y="1067"/>
                </a:cubicBezTo>
                <a:cubicBezTo>
                  <a:pt x="820" y="1067"/>
                  <a:pt x="1062" y="830"/>
                  <a:pt x="1062" y="536"/>
                </a:cubicBezTo>
                <a:cubicBezTo>
                  <a:pt x="1062" y="237"/>
                  <a:pt x="820" y="0"/>
                  <a:pt x="5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4"/>
          <p:cNvSpPr/>
          <p:nvPr/>
        </p:nvSpPr>
        <p:spPr>
          <a:xfrm>
            <a:off x="308446" y="3698491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7"/>
                  <a:pt x="531" y="1067"/>
                </a:cubicBezTo>
                <a:cubicBezTo>
                  <a:pt x="820" y="1067"/>
                  <a:pt x="1062" y="831"/>
                  <a:pt x="1062" y="537"/>
                </a:cubicBezTo>
                <a:cubicBezTo>
                  <a:pt x="1062" y="237"/>
                  <a:pt x="820" y="1"/>
                  <a:pt x="5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4"/>
          <p:cNvSpPr/>
          <p:nvPr/>
        </p:nvSpPr>
        <p:spPr>
          <a:xfrm>
            <a:off x="398441" y="3316875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42" y="1"/>
                  <a:pt x="1" y="242"/>
                  <a:pt x="1" y="537"/>
                </a:cubicBezTo>
                <a:cubicBezTo>
                  <a:pt x="1" y="831"/>
                  <a:pt x="242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2"/>
                  <a:pt x="826" y="1"/>
                  <a:pt x="5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4"/>
          <p:cNvSpPr/>
          <p:nvPr/>
        </p:nvSpPr>
        <p:spPr>
          <a:xfrm>
            <a:off x="1356696" y="2701383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0"/>
                  <a:pt x="237" y="1072"/>
                  <a:pt x="531" y="1072"/>
                </a:cubicBezTo>
                <a:cubicBezTo>
                  <a:pt x="825" y="1072"/>
                  <a:pt x="1062" y="830"/>
                  <a:pt x="1062" y="536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4"/>
          <p:cNvSpPr/>
          <p:nvPr/>
        </p:nvSpPr>
        <p:spPr>
          <a:xfrm>
            <a:off x="1438704" y="3830329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2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" name="Google Shape;1283;p4"/>
          <p:cNvSpPr/>
          <p:nvPr/>
        </p:nvSpPr>
        <p:spPr>
          <a:xfrm>
            <a:off x="1565514" y="3147318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0" y="1073"/>
                  <a:pt x="1057" y="831"/>
                  <a:pt x="1057" y="537"/>
                </a:cubicBezTo>
                <a:cubicBezTo>
                  <a:pt x="1057" y="237"/>
                  <a:pt x="820" y="1"/>
                  <a:pt x="5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4"/>
          <p:cNvSpPr/>
          <p:nvPr/>
        </p:nvSpPr>
        <p:spPr>
          <a:xfrm>
            <a:off x="1118011" y="3203720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42" y="1"/>
                  <a:pt x="1" y="242"/>
                  <a:pt x="1" y="537"/>
                </a:cubicBezTo>
                <a:cubicBezTo>
                  <a:pt x="1" y="836"/>
                  <a:pt x="242" y="1073"/>
                  <a:pt x="532" y="1073"/>
                </a:cubicBezTo>
                <a:cubicBezTo>
                  <a:pt x="826" y="1073"/>
                  <a:pt x="1062" y="836"/>
                  <a:pt x="1062" y="537"/>
                </a:cubicBezTo>
                <a:cubicBezTo>
                  <a:pt x="1062" y="242"/>
                  <a:pt x="826" y="1"/>
                  <a:pt x="5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5" name="Google Shape;1285;p4"/>
          <p:cNvSpPr/>
          <p:nvPr/>
        </p:nvSpPr>
        <p:spPr>
          <a:xfrm>
            <a:off x="126374" y="2739102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0"/>
                  <a:pt x="237" y="1072"/>
                  <a:pt x="531" y="1072"/>
                </a:cubicBezTo>
                <a:cubicBezTo>
                  <a:pt x="826" y="1072"/>
                  <a:pt x="1062" y="830"/>
                  <a:pt x="1062" y="536"/>
                </a:cubicBezTo>
                <a:cubicBezTo>
                  <a:pt x="1062" y="237"/>
                  <a:pt x="826" y="0"/>
                  <a:pt x="5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Google Shape;1286;p4"/>
          <p:cNvSpPr/>
          <p:nvPr/>
        </p:nvSpPr>
        <p:spPr>
          <a:xfrm>
            <a:off x="857024" y="3641914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42" y="1"/>
                  <a:pt x="1" y="237"/>
                  <a:pt x="1" y="537"/>
                </a:cubicBezTo>
                <a:cubicBezTo>
                  <a:pt x="1" y="831"/>
                  <a:pt x="242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4"/>
          <p:cNvSpPr/>
          <p:nvPr/>
        </p:nvSpPr>
        <p:spPr>
          <a:xfrm>
            <a:off x="1229887" y="4042389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1"/>
                </a:moveTo>
                <a:cubicBezTo>
                  <a:pt x="237" y="1"/>
                  <a:pt x="1" y="237"/>
                  <a:pt x="1" y="531"/>
                </a:cubicBezTo>
                <a:cubicBezTo>
                  <a:pt x="1" y="831"/>
                  <a:pt x="237" y="1067"/>
                  <a:pt x="531" y="1067"/>
                </a:cubicBezTo>
                <a:cubicBezTo>
                  <a:pt x="826" y="1067"/>
                  <a:pt x="1062" y="831"/>
                  <a:pt x="1062" y="531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4"/>
          <p:cNvSpPr/>
          <p:nvPr/>
        </p:nvSpPr>
        <p:spPr>
          <a:xfrm>
            <a:off x="1341762" y="3623055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2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4"/>
          <p:cNvSpPr/>
          <p:nvPr/>
        </p:nvSpPr>
        <p:spPr>
          <a:xfrm>
            <a:off x="1610145" y="3364023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42" y="1"/>
                  <a:pt x="1" y="237"/>
                  <a:pt x="1" y="537"/>
                </a:cubicBezTo>
                <a:cubicBezTo>
                  <a:pt x="1" y="831"/>
                  <a:pt x="242" y="1072"/>
                  <a:pt x="531" y="1072"/>
                </a:cubicBezTo>
                <a:cubicBezTo>
                  <a:pt x="826" y="1072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4"/>
          <p:cNvSpPr/>
          <p:nvPr/>
        </p:nvSpPr>
        <p:spPr>
          <a:xfrm>
            <a:off x="1722021" y="4315495"/>
            <a:ext cx="29867" cy="37718"/>
          </a:xfrm>
          <a:custGeom>
            <a:avLst/>
            <a:gdLst/>
            <a:ahLst/>
            <a:cxnLst/>
            <a:rect l="l" t="t" r="r" b="b"/>
            <a:pathLst>
              <a:path w="1062" h="1072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0"/>
                  <a:pt x="237" y="1072"/>
                  <a:pt x="531" y="1072"/>
                </a:cubicBezTo>
                <a:cubicBezTo>
                  <a:pt x="825" y="1072"/>
                  <a:pt x="1062" y="830"/>
                  <a:pt x="1062" y="536"/>
                </a:cubicBezTo>
                <a:cubicBezTo>
                  <a:pt x="1062" y="242"/>
                  <a:pt x="825" y="0"/>
                  <a:pt x="531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4"/>
          <p:cNvSpPr/>
          <p:nvPr/>
        </p:nvSpPr>
        <p:spPr>
          <a:xfrm>
            <a:off x="660778" y="4704114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0" y="1073"/>
                  <a:pt x="1062" y="831"/>
                  <a:pt x="1062" y="537"/>
                </a:cubicBezTo>
                <a:cubicBezTo>
                  <a:pt x="1062" y="242"/>
                  <a:pt x="820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4"/>
          <p:cNvSpPr/>
          <p:nvPr/>
        </p:nvSpPr>
        <p:spPr>
          <a:xfrm>
            <a:off x="222726" y="4120045"/>
            <a:ext cx="100682" cy="127229"/>
          </a:xfrm>
          <a:custGeom>
            <a:avLst/>
            <a:gdLst/>
            <a:ahLst/>
            <a:cxnLst/>
            <a:rect l="l" t="t" r="r" b="b"/>
            <a:pathLst>
              <a:path w="3580" h="3616" extrusionOk="0">
                <a:moveTo>
                  <a:pt x="1787" y="1"/>
                </a:moveTo>
                <a:cubicBezTo>
                  <a:pt x="799" y="1"/>
                  <a:pt x="1" y="810"/>
                  <a:pt x="1" y="1808"/>
                </a:cubicBezTo>
                <a:cubicBezTo>
                  <a:pt x="1" y="2807"/>
                  <a:pt x="799" y="3616"/>
                  <a:pt x="1787" y="3616"/>
                </a:cubicBezTo>
                <a:cubicBezTo>
                  <a:pt x="2775" y="3616"/>
                  <a:pt x="3579" y="2807"/>
                  <a:pt x="3579" y="1808"/>
                </a:cubicBezTo>
                <a:cubicBezTo>
                  <a:pt x="3579" y="810"/>
                  <a:pt x="2775" y="1"/>
                  <a:pt x="1787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4"/>
          <p:cNvSpPr/>
          <p:nvPr/>
        </p:nvSpPr>
        <p:spPr>
          <a:xfrm>
            <a:off x="1664227" y="2909362"/>
            <a:ext cx="100682" cy="127264"/>
          </a:xfrm>
          <a:custGeom>
            <a:avLst/>
            <a:gdLst/>
            <a:ahLst/>
            <a:cxnLst/>
            <a:rect l="l" t="t" r="r" b="b"/>
            <a:pathLst>
              <a:path w="3580" h="3617" extrusionOk="0">
                <a:moveTo>
                  <a:pt x="1793" y="1"/>
                </a:moveTo>
                <a:cubicBezTo>
                  <a:pt x="805" y="1"/>
                  <a:pt x="1" y="810"/>
                  <a:pt x="1" y="1808"/>
                </a:cubicBezTo>
                <a:cubicBezTo>
                  <a:pt x="1" y="2807"/>
                  <a:pt x="805" y="3616"/>
                  <a:pt x="1793" y="3616"/>
                </a:cubicBezTo>
                <a:cubicBezTo>
                  <a:pt x="2781" y="3616"/>
                  <a:pt x="3579" y="2807"/>
                  <a:pt x="3579" y="1808"/>
                </a:cubicBezTo>
                <a:cubicBezTo>
                  <a:pt x="3579" y="810"/>
                  <a:pt x="2781" y="1"/>
                  <a:pt x="1793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4"/>
          <p:cNvSpPr/>
          <p:nvPr/>
        </p:nvSpPr>
        <p:spPr>
          <a:xfrm>
            <a:off x="1067783" y="3785576"/>
            <a:ext cx="100654" cy="127229"/>
          </a:xfrm>
          <a:custGeom>
            <a:avLst/>
            <a:gdLst/>
            <a:ahLst/>
            <a:cxnLst/>
            <a:rect l="l" t="t" r="r" b="b"/>
            <a:pathLst>
              <a:path w="3579" h="3616" extrusionOk="0">
                <a:moveTo>
                  <a:pt x="1787" y="1"/>
                </a:moveTo>
                <a:cubicBezTo>
                  <a:pt x="799" y="1"/>
                  <a:pt x="0" y="810"/>
                  <a:pt x="0" y="1808"/>
                </a:cubicBezTo>
                <a:cubicBezTo>
                  <a:pt x="0" y="2807"/>
                  <a:pt x="799" y="3616"/>
                  <a:pt x="1787" y="3616"/>
                </a:cubicBezTo>
                <a:cubicBezTo>
                  <a:pt x="2775" y="3616"/>
                  <a:pt x="3579" y="2807"/>
                  <a:pt x="3579" y="1808"/>
                </a:cubicBezTo>
                <a:cubicBezTo>
                  <a:pt x="3579" y="810"/>
                  <a:pt x="2775" y="1"/>
                  <a:pt x="1787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4"/>
          <p:cNvSpPr/>
          <p:nvPr/>
        </p:nvSpPr>
        <p:spPr>
          <a:xfrm>
            <a:off x="784325" y="4843167"/>
            <a:ext cx="100823" cy="127229"/>
          </a:xfrm>
          <a:custGeom>
            <a:avLst/>
            <a:gdLst/>
            <a:ahLst/>
            <a:cxnLst/>
            <a:rect l="l" t="t" r="r" b="b"/>
            <a:pathLst>
              <a:path w="3585" h="3616" extrusionOk="0">
                <a:moveTo>
                  <a:pt x="1792" y="0"/>
                </a:moveTo>
                <a:cubicBezTo>
                  <a:pt x="804" y="0"/>
                  <a:pt x="0" y="810"/>
                  <a:pt x="0" y="1808"/>
                </a:cubicBezTo>
                <a:cubicBezTo>
                  <a:pt x="0" y="2806"/>
                  <a:pt x="804" y="3616"/>
                  <a:pt x="1792" y="3616"/>
                </a:cubicBezTo>
                <a:cubicBezTo>
                  <a:pt x="2780" y="3616"/>
                  <a:pt x="3584" y="2806"/>
                  <a:pt x="3584" y="1808"/>
                </a:cubicBezTo>
                <a:cubicBezTo>
                  <a:pt x="3584" y="810"/>
                  <a:pt x="2780" y="0"/>
                  <a:pt x="179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4"/>
          <p:cNvSpPr/>
          <p:nvPr/>
        </p:nvSpPr>
        <p:spPr>
          <a:xfrm>
            <a:off x="709826" y="2782170"/>
            <a:ext cx="100682" cy="127229"/>
          </a:xfrm>
          <a:custGeom>
            <a:avLst/>
            <a:gdLst/>
            <a:ahLst/>
            <a:cxnLst/>
            <a:rect l="l" t="t" r="r" b="b"/>
            <a:pathLst>
              <a:path w="3580" h="3616" extrusionOk="0">
                <a:moveTo>
                  <a:pt x="1787" y="0"/>
                </a:moveTo>
                <a:cubicBezTo>
                  <a:pt x="800" y="0"/>
                  <a:pt x="1" y="810"/>
                  <a:pt x="1" y="1808"/>
                </a:cubicBezTo>
                <a:cubicBezTo>
                  <a:pt x="1" y="2807"/>
                  <a:pt x="800" y="3616"/>
                  <a:pt x="1787" y="3616"/>
                </a:cubicBezTo>
                <a:cubicBezTo>
                  <a:pt x="2781" y="3616"/>
                  <a:pt x="3579" y="2807"/>
                  <a:pt x="3579" y="1808"/>
                </a:cubicBezTo>
                <a:cubicBezTo>
                  <a:pt x="3579" y="810"/>
                  <a:pt x="2781" y="0"/>
                  <a:pt x="17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4"/>
          <p:cNvSpPr/>
          <p:nvPr/>
        </p:nvSpPr>
        <p:spPr>
          <a:xfrm>
            <a:off x="302821" y="386804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32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4"/>
          <p:cNvSpPr/>
          <p:nvPr/>
        </p:nvSpPr>
        <p:spPr>
          <a:xfrm>
            <a:off x="1058473" y="4989042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6"/>
                  <a:pt x="237" y="1072"/>
                  <a:pt x="531" y="1072"/>
                </a:cubicBezTo>
                <a:cubicBezTo>
                  <a:pt x="820" y="1072"/>
                  <a:pt x="1062" y="836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4"/>
          <p:cNvSpPr/>
          <p:nvPr/>
        </p:nvSpPr>
        <p:spPr>
          <a:xfrm>
            <a:off x="1259753" y="3382882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37" y="1"/>
                  <a:pt x="0" y="237"/>
                  <a:pt x="0" y="531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5" y="1067"/>
                  <a:pt x="1062" y="831"/>
                  <a:pt x="1062" y="531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4"/>
          <p:cNvSpPr/>
          <p:nvPr/>
        </p:nvSpPr>
        <p:spPr>
          <a:xfrm>
            <a:off x="991372" y="2928221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1"/>
                </a:moveTo>
                <a:cubicBezTo>
                  <a:pt x="237" y="1"/>
                  <a:pt x="0" y="243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0" y="1073"/>
                  <a:pt x="1057" y="831"/>
                  <a:pt x="1057" y="537"/>
                </a:cubicBezTo>
                <a:cubicBezTo>
                  <a:pt x="1057" y="243"/>
                  <a:pt x="820" y="1"/>
                  <a:pt x="531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4"/>
          <p:cNvSpPr/>
          <p:nvPr/>
        </p:nvSpPr>
        <p:spPr>
          <a:xfrm>
            <a:off x="1468571" y="2909362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3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0" y="1073"/>
                  <a:pt x="1062" y="831"/>
                  <a:pt x="1062" y="537"/>
                </a:cubicBezTo>
                <a:cubicBezTo>
                  <a:pt x="1062" y="243"/>
                  <a:pt x="820" y="1"/>
                  <a:pt x="531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4"/>
          <p:cNvSpPr/>
          <p:nvPr/>
        </p:nvSpPr>
        <p:spPr>
          <a:xfrm>
            <a:off x="1088314" y="2720243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0"/>
                  <a:pt x="237" y="1072"/>
                  <a:pt x="526" y="1072"/>
                </a:cubicBezTo>
                <a:cubicBezTo>
                  <a:pt x="820" y="1072"/>
                  <a:pt x="1057" y="830"/>
                  <a:pt x="1057" y="536"/>
                </a:cubicBezTo>
                <a:cubicBezTo>
                  <a:pt x="1057" y="237"/>
                  <a:pt x="820" y="0"/>
                  <a:pt x="526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4"/>
          <p:cNvSpPr/>
          <p:nvPr/>
        </p:nvSpPr>
        <p:spPr>
          <a:xfrm>
            <a:off x="1722021" y="3585336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42"/>
                  <a:pt x="825" y="1"/>
                  <a:pt x="531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4"/>
          <p:cNvSpPr/>
          <p:nvPr/>
        </p:nvSpPr>
        <p:spPr>
          <a:xfrm>
            <a:off x="504102" y="3020124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32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4"/>
          <p:cNvSpPr/>
          <p:nvPr/>
        </p:nvSpPr>
        <p:spPr>
          <a:xfrm>
            <a:off x="383677" y="2575632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1"/>
                </a:moveTo>
                <a:cubicBezTo>
                  <a:pt x="237" y="1"/>
                  <a:pt x="0" y="243"/>
                  <a:pt x="0" y="537"/>
                </a:cubicBezTo>
                <a:cubicBezTo>
                  <a:pt x="0" y="836"/>
                  <a:pt x="237" y="1073"/>
                  <a:pt x="526" y="1073"/>
                </a:cubicBezTo>
                <a:cubicBezTo>
                  <a:pt x="820" y="1073"/>
                  <a:pt x="1056" y="836"/>
                  <a:pt x="1056" y="537"/>
                </a:cubicBezTo>
                <a:cubicBezTo>
                  <a:pt x="1056" y="243"/>
                  <a:pt x="820" y="1"/>
                  <a:pt x="526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4"/>
          <p:cNvSpPr/>
          <p:nvPr/>
        </p:nvSpPr>
        <p:spPr>
          <a:xfrm>
            <a:off x="1438704" y="4296636"/>
            <a:ext cx="29896" cy="37718"/>
          </a:xfrm>
          <a:custGeom>
            <a:avLst/>
            <a:gdLst/>
            <a:ahLst/>
            <a:cxnLst/>
            <a:rect l="l" t="t" r="r" b="b"/>
            <a:pathLst>
              <a:path w="1063" h="1072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2" y="1072"/>
                </a:cubicBezTo>
                <a:cubicBezTo>
                  <a:pt x="826" y="1072"/>
                  <a:pt x="1062" y="836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4"/>
          <p:cNvSpPr/>
          <p:nvPr/>
        </p:nvSpPr>
        <p:spPr>
          <a:xfrm>
            <a:off x="1684785" y="2701383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0"/>
                  <a:pt x="237" y="1072"/>
                  <a:pt x="531" y="1072"/>
                </a:cubicBezTo>
                <a:cubicBezTo>
                  <a:pt x="825" y="1072"/>
                  <a:pt x="1062" y="830"/>
                  <a:pt x="1062" y="536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4"/>
          <p:cNvSpPr/>
          <p:nvPr/>
        </p:nvSpPr>
        <p:spPr>
          <a:xfrm>
            <a:off x="1595212" y="5139915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2" y="0"/>
                </a:moveTo>
                <a:cubicBezTo>
                  <a:pt x="243" y="0"/>
                  <a:pt x="1" y="237"/>
                  <a:pt x="1" y="536"/>
                </a:cubicBezTo>
                <a:cubicBezTo>
                  <a:pt x="1" y="831"/>
                  <a:pt x="243" y="1067"/>
                  <a:pt x="532" y="1067"/>
                </a:cubicBezTo>
                <a:cubicBezTo>
                  <a:pt x="826" y="1067"/>
                  <a:pt x="1062" y="831"/>
                  <a:pt x="1062" y="536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4"/>
          <p:cNvSpPr/>
          <p:nvPr/>
        </p:nvSpPr>
        <p:spPr>
          <a:xfrm>
            <a:off x="789922" y="445672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43" y="1"/>
                  <a:pt x="1" y="242"/>
                  <a:pt x="1" y="537"/>
                </a:cubicBezTo>
                <a:cubicBezTo>
                  <a:pt x="1" y="836"/>
                  <a:pt x="243" y="1073"/>
                  <a:pt x="532" y="1073"/>
                </a:cubicBezTo>
                <a:cubicBezTo>
                  <a:pt x="826" y="1073"/>
                  <a:pt x="1062" y="836"/>
                  <a:pt x="1062" y="537"/>
                </a:cubicBezTo>
                <a:cubicBezTo>
                  <a:pt x="1062" y="242"/>
                  <a:pt x="826" y="1"/>
                  <a:pt x="532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4"/>
          <p:cNvSpPr/>
          <p:nvPr/>
        </p:nvSpPr>
        <p:spPr>
          <a:xfrm>
            <a:off x="909334" y="3868048"/>
            <a:ext cx="29755" cy="37754"/>
          </a:xfrm>
          <a:custGeom>
            <a:avLst/>
            <a:gdLst/>
            <a:ahLst/>
            <a:cxnLst/>
            <a:rect l="l" t="t" r="r" b="b"/>
            <a:pathLst>
              <a:path w="1058" h="1073" extrusionOk="0">
                <a:moveTo>
                  <a:pt x="526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26" y="1072"/>
                </a:cubicBezTo>
                <a:cubicBezTo>
                  <a:pt x="821" y="1072"/>
                  <a:pt x="1057" y="831"/>
                  <a:pt x="1057" y="536"/>
                </a:cubicBezTo>
                <a:cubicBezTo>
                  <a:pt x="1057" y="237"/>
                  <a:pt x="821" y="0"/>
                  <a:pt x="526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4"/>
          <p:cNvSpPr/>
          <p:nvPr/>
        </p:nvSpPr>
        <p:spPr>
          <a:xfrm>
            <a:off x="894429" y="3401741"/>
            <a:ext cx="29727" cy="37578"/>
          </a:xfrm>
          <a:custGeom>
            <a:avLst/>
            <a:gdLst/>
            <a:ahLst/>
            <a:cxnLst/>
            <a:rect l="l" t="t" r="r" b="b"/>
            <a:pathLst>
              <a:path w="1057" h="1068" extrusionOk="0">
                <a:moveTo>
                  <a:pt x="531" y="0"/>
                </a:moveTo>
                <a:cubicBezTo>
                  <a:pt x="237" y="0"/>
                  <a:pt x="0" y="237"/>
                  <a:pt x="0" y="531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0" y="1067"/>
                  <a:pt x="1056" y="831"/>
                  <a:pt x="1056" y="531"/>
                </a:cubicBezTo>
                <a:cubicBezTo>
                  <a:pt x="1056" y="237"/>
                  <a:pt x="820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4"/>
          <p:cNvSpPr/>
          <p:nvPr/>
        </p:nvSpPr>
        <p:spPr>
          <a:xfrm>
            <a:off x="694920" y="3166177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37" y="1"/>
                  <a:pt x="0" y="237"/>
                  <a:pt x="0" y="537"/>
                </a:cubicBezTo>
                <a:cubicBezTo>
                  <a:pt x="0" y="831"/>
                  <a:pt x="237" y="1068"/>
                  <a:pt x="531" y="1068"/>
                </a:cubicBezTo>
                <a:cubicBezTo>
                  <a:pt x="825" y="1068"/>
                  <a:pt x="1062" y="831"/>
                  <a:pt x="1062" y="537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4"/>
          <p:cNvSpPr/>
          <p:nvPr/>
        </p:nvSpPr>
        <p:spPr>
          <a:xfrm>
            <a:off x="1535674" y="4061073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6"/>
                  <a:pt x="237" y="1072"/>
                  <a:pt x="531" y="1072"/>
                </a:cubicBezTo>
                <a:cubicBezTo>
                  <a:pt x="820" y="1072"/>
                  <a:pt x="1062" y="836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4"/>
          <p:cNvSpPr/>
          <p:nvPr/>
        </p:nvSpPr>
        <p:spPr>
          <a:xfrm>
            <a:off x="258049" y="4438045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8"/>
                  <a:pt x="531" y="1068"/>
                </a:cubicBezTo>
                <a:cubicBezTo>
                  <a:pt x="826" y="1068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4"/>
          <p:cNvSpPr/>
          <p:nvPr/>
        </p:nvSpPr>
        <p:spPr>
          <a:xfrm>
            <a:off x="1326829" y="4621675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0"/>
                  <a:pt x="237" y="1072"/>
                  <a:pt x="532" y="1072"/>
                </a:cubicBezTo>
                <a:cubicBezTo>
                  <a:pt x="826" y="1072"/>
                  <a:pt x="1062" y="830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4"/>
          <p:cNvSpPr/>
          <p:nvPr/>
        </p:nvSpPr>
        <p:spPr>
          <a:xfrm>
            <a:off x="804856" y="4108221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4"/>
          <p:cNvSpPr/>
          <p:nvPr/>
        </p:nvSpPr>
        <p:spPr>
          <a:xfrm>
            <a:off x="533969" y="2720243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0"/>
                  <a:pt x="237" y="1072"/>
                  <a:pt x="531" y="1072"/>
                </a:cubicBezTo>
                <a:cubicBezTo>
                  <a:pt x="825" y="1072"/>
                  <a:pt x="1062" y="830"/>
                  <a:pt x="1062" y="536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4"/>
          <p:cNvSpPr/>
          <p:nvPr/>
        </p:nvSpPr>
        <p:spPr>
          <a:xfrm>
            <a:off x="1229887" y="4400326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4"/>
          <p:cNvSpPr/>
          <p:nvPr/>
        </p:nvSpPr>
        <p:spPr>
          <a:xfrm>
            <a:off x="504102" y="4296636"/>
            <a:ext cx="29896" cy="37718"/>
          </a:xfrm>
          <a:custGeom>
            <a:avLst/>
            <a:gdLst/>
            <a:ahLst/>
            <a:cxnLst/>
            <a:rect l="l" t="t" r="r" b="b"/>
            <a:pathLst>
              <a:path w="1063" h="1072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2" y="1072"/>
                </a:cubicBezTo>
                <a:cubicBezTo>
                  <a:pt x="826" y="1072"/>
                  <a:pt x="1062" y="836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4"/>
          <p:cNvSpPr/>
          <p:nvPr/>
        </p:nvSpPr>
        <p:spPr>
          <a:xfrm>
            <a:off x="44365" y="3547618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6"/>
                  <a:pt x="237" y="1073"/>
                  <a:pt x="531" y="1073"/>
                </a:cubicBezTo>
                <a:cubicBezTo>
                  <a:pt x="825" y="1073"/>
                  <a:pt x="1062" y="836"/>
                  <a:pt x="1062" y="537"/>
                </a:cubicBezTo>
                <a:cubicBezTo>
                  <a:pt x="1062" y="242"/>
                  <a:pt x="825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4"/>
          <p:cNvSpPr/>
          <p:nvPr/>
        </p:nvSpPr>
        <p:spPr>
          <a:xfrm>
            <a:off x="976437" y="3109600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43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0" y="1073"/>
                  <a:pt x="1062" y="831"/>
                  <a:pt x="1062" y="537"/>
                </a:cubicBezTo>
                <a:cubicBezTo>
                  <a:pt x="1062" y="243"/>
                  <a:pt x="820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4"/>
          <p:cNvSpPr/>
          <p:nvPr/>
        </p:nvSpPr>
        <p:spPr>
          <a:xfrm>
            <a:off x="1159100" y="2556984"/>
            <a:ext cx="29896" cy="37542"/>
          </a:xfrm>
          <a:custGeom>
            <a:avLst/>
            <a:gdLst/>
            <a:ahLst/>
            <a:cxnLst/>
            <a:rect l="l" t="t" r="r" b="b"/>
            <a:pathLst>
              <a:path w="1063" h="1067" extrusionOk="0">
                <a:moveTo>
                  <a:pt x="531" y="0"/>
                </a:moveTo>
                <a:cubicBezTo>
                  <a:pt x="237" y="0"/>
                  <a:pt x="1" y="237"/>
                  <a:pt x="1" y="531"/>
                </a:cubicBezTo>
                <a:cubicBezTo>
                  <a:pt x="1" y="830"/>
                  <a:pt x="237" y="1067"/>
                  <a:pt x="531" y="1067"/>
                </a:cubicBezTo>
                <a:cubicBezTo>
                  <a:pt x="820" y="1067"/>
                  <a:pt x="1062" y="830"/>
                  <a:pt x="1062" y="531"/>
                </a:cubicBezTo>
                <a:cubicBezTo>
                  <a:pt x="1062" y="237"/>
                  <a:pt x="820" y="0"/>
                  <a:pt x="531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4"/>
          <p:cNvSpPr/>
          <p:nvPr/>
        </p:nvSpPr>
        <p:spPr>
          <a:xfrm>
            <a:off x="760223" y="2682524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0"/>
                  <a:pt x="237" y="1072"/>
                  <a:pt x="531" y="1072"/>
                </a:cubicBezTo>
                <a:cubicBezTo>
                  <a:pt x="820" y="1072"/>
                  <a:pt x="1057" y="830"/>
                  <a:pt x="1057" y="536"/>
                </a:cubicBezTo>
                <a:cubicBezTo>
                  <a:pt x="1057" y="242"/>
                  <a:pt x="820" y="0"/>
                  <a:pt x="531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4"/>
          <p:cNvSpPr/>
          <p:nvPr/>
        </p:nvSpPr>
        <p:spPr>
          <a:xfrm>
            <a:off x="213417" y="2594491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6"/>
                  <a:pt x="237" y="1073"/>
                  <a:pt x="531" y="1073"/>
                </a:cubicBezTo>
                <a:cubicBezTo>
                  <a:pt x="820" y="1073"/>
                  <a:pt x="1057" y="836"/>
                  <a:pt x="1057" y="537"/>
                </a:cubicBezTo>
                <a:cubicBezTo>
                  <a:pt x="1057" y="242"/>
                  <a:pt x="820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4"/>
          <p:cNvSpPr/>
          <p:nvPr/>
        </p:nvSpPr>
        <p:spPr>
          <a:xfrm>
            <a:off x="465686" y="3547618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6"/>
                  <a:pt x="237" y="1073"/>
                  <a:pt x="531" y="1073"/>
                </a:cubicBezTo>
                <a:cubicBezTo>
                  <a:pt x="820" y="1073"/>
                  <a:pt x="1057" y="836"/>
                  <a:pt x="1057" y="537"/>
                </a:cubicBezTo>
                <a:cubicBezTo>
                  <a:pt x="1057" y="242"/>
                  <a:pt x="820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4"/>
          <p:cNvSpPr/>
          <p:nvPr/>
        </p:nvSpPr>
        <p:spPr>
          <a:xfrm>
            <a:off x="7008260" y="4621675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0"/>
                  <a:pt x="237" y="1072"/>
                  <a:pt x="532" y="1072"/>
                </a:cubicBezTo>
                <a:cubicBezTo>
                  <a:pt x="821" y="1072"/>
                  <a:pt x="1062" y="830"/>
                  <a:pt x="1062" y="536"/>
                </a:cubicBezTo>
                <a:cubicBezTo>
                  <a:pt x="1062" y="242"/>
                  <a:pt x="821" y="0"/>
                  <a:pt x="532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4"/>
          <p:cNvSpPr/>
          <p:nvPr/>
        </p:nvSpPr>
        <p:spPr>
          <a:xfrm>
            <a:off x="7235724" y="4748869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26" y="1072"/>
                </a:cubicBezTo>
                <a:cubicBezTo>
                  <a:pt x="820" y="1072"/>
                  <a:pt x="1056" y="831"/>
                  <a:pt x="1056" y="536"/>
                </a:cubicBezTo>
                <a:cubicBezTo>
                  <a:pt x="1056" y="242"/>
                  <a:pt x="820" y="0"/>
                  <a:pt x="5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4"/>
          <p:cNvSpPr/>
          <p:nvPr/>
        </p:nvSpPr>
        <p:spPr>
          <a:xfrm>
            <a:off x="6866546" y="3773752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4"/>
          <p:cNvSpPr/>
          <p:nvPr/>
        </p:nvSpPr>
        <p:spPr>
          <a:xfrm>
            <a:off x="6866546" y="4381467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4"/>
          <p:cNvSpPr/>
          <p:nvPr/>
        </p:nvSpPr>
        <p:spPr>
          <a:xfrm>
            <a:off x="7095162" y="3502863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43" y="1"/>
                  <a:pt x="1" y="243"/>
                  <a:pt x="1" y="537"/>
                </a:cubicBezTo>
                <a:cubicBezTo>
                  <a:pt x="1" y="836"/>
                  <a:pt x="243" y="1073"/>
                  <a:pt x="532" y="1073"/>
                </a:cubicBezTo>
                <a:cubicBezTo>
                  <a:pt x="826" y="1073"/>
                  <a:pt x="1062" y="836"/>
                  <a:pt x="1062" y="537"/>
                </a:cubicBezTo>
                <a:cubicBezTo>
                  <a:pt x="1062" y="243"/>
                  <a:pt x="826" y="1"/>
                  <a:pt x="532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4"/>
          <p:cNvSpPr/>
          <p:nvPr/>
        </p:nvSpPr>
        <p:spPr>
          <a:xfrm>
            <a:off x="7187239" y="5064478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26" y="1072"/>
                </a:cubicBezTo>
                <a:cubicBezTo>
                  <a:pt x="820" y="1072"/>
                  <a:pt x="1057" y="831"/>
                  <a:pt x="1057" y="536"/>
                </a:cubicBezTo>
                <a:cubicBezTo>
                  <a:pt x="1057" y="242"/>
                  <a:pt x="820" y="0"/>
                  <a:pt x="526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4"/>
          <p:cNvSpPr/>
          <p:nvPr/>
        </p:nvSpPr>
        <p:spPr>
          <a:xfrm>
            <a:off x="6993354" y="4906779"/>
            <a:ext cx="29867" cy="37542"/>
          </a:xfrm>
          <a:custGeom>
            <a:avLst/>
            <a:gdLst/>
            <a:ahLst/>
            <a:cxnLst/>
            <a:rect l="l" t="t" r="r" b="b"/>
            <a:pathLst>
              <a:path w="1062" h="1067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0"/>
                  <a:pt x="237" y="1067"/>
                  <a:pt x="531" y="1067"/>
                </a:cubicBezTo>
                <a:cubicBezTo>
                  <a:pt x="820" y="1067"/>
                  <a:pt x="1062" y="830"/>
                  <a:pt x="1062" y="536"/>
                </a:cubicBezTo>
                <a:cubicBezTo>
                  <a:pt x="1062" y="237"/>
                  <a:pt x="820" y="0"/>
                  <a:pt x="5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4"/>
          <p:cNvSpPr/>
          <p:nvPr/>
        </p:nvSpPr>
        <p:spPr>
          <a:xfrm>
            <a:off x="7160493" y="3698491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7"/>
                  <a:pt x="531" y="1067"/>
                </a:cubicBezTo>
                <a:cubicBezTo>
                  <a:pt x="820" y="1067"/>
                  <a:pt x="1062" y="831"/>
                  <a:pt x="1062" y="537"/>
                </a:cubicBezTo>
                <a:cubicBezTo>
                  <a:pt x="1062" y="237"/>
                  <a:pt x="820" y="1"/>
                  <a:pt x="5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4"/>
          <p:cNvSpPr/>
          <p:nvPr/>
        </p:nvSpPr>
        <p:spPr>
          <a:xfrm>
            <a:off x="7074773" y="4120045"/>
            <a:ext cx="100682" cy="127229"/>
          </a:xfrm>
          <a:custGeom>
            <a:avLst/>
            <a:gdLst/>
            <a:ahLst/>
            <a:cxnLst/>
            <a:rect l="l" t="t" r="r" b="b"/>
            <a:pathLst>
              <a:path w="3580" h="3616" extrusionOk="0">
                <a:moveTo>
                  <a:pt x="1787" y="1"/>
                </a:moveTo>
                <a:cubicBezTo>
                  <a:pt x="799" y="1"/>
                  <a:pt x="1" y="810"/>
                  <a:pt x="1" y="1808"/>
                </a:cubicBezTo>
                <a:cubicBezTo>
                  <a:pt x="1" y="2807"/>
                  <a:pt x="799" y="3616"/>
                  <a:pt x="1787" y="3616"/>
                </a:cubicBezTo>
                <a:cubicBezTo>
                  <a:pt x="2775" y="3616"/>
                  <a:pt x="3579" y="2807"/>
                  <a:pt x="3579" y="1808"/>
                </a:cubicBezTo>
                <a:cubicBezTo>
                  <a:pt x="3579" y="810"/>
                  <a:pt x="2775" y="1"/>
                  <a:pt x="1787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4"/>
          <p:cNvSpPr/>
          <p:nvPr/>
        </p:nvSpPr>
        <p:spPr>
          <a:xfrm>
            <a:off x="7154868" y="386804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32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4"/>
          <p:cNvSpPr/>
          <p:nvPr/>
        </p:nvSpPr>
        <p:spPr>
          <a:xfrm>
            <a:off x="7110096" y="4438045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8"/>
                  <a:pt x="531" y="1068"/>
                </a:cubicBezTo>
                <a:cubicBezTo>
                  <a:pt x="826" y="1068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4"/>
          <p:cNvSpPr/>
          <p:nvPr/>
        </p:nvSpPr>
        <p:spPr>
          <a:xfrm>
            <a:off x="6896413" y="3547618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6"/>
                  <a:pt x="237" y="1073"/>
                  <a:pt x="531" y="1073"/>
                </a:cubicBezTo>
                <a:cubicBezTo>
                  <a:pt x="825" y="1073"/>
                  <a:pt x="1062" y="836"/>
                  <a:pt x="1062" y="537"/>
                </a:cubicBezTo>
                <a:cubicBezTo>
                  <a:pt x="1062" y="242"/>
                  <a:pt x="825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4"/>
          <p:cNvSpPr/>
          <p:nvPr/>
        </p:nvSpPr>
        <p:spPr>
          <a:xfrm>
            <a:off x="7317733" y="3547618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6"/>
                  <a:pt x="237" y="1073"/>
                  <a:pt x="531" y="1073"/>
                </a:cubicBezTo>
                <a:cubicBezTo>
                  <a:pt x="820" y="1073"/>
                  <a:pt x="1057" y="836"/>
                  <a:pt x="1057" y="537"/>
                </a:cubicBezTo>
                <a:cubicBezTo>
                  <a:pt x="1057" y="242"/>
                  <a:pt x="820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4"/>
          <p:cNvSpPr/>
          <p:nvPr/>
        </p:nvSpPr>
        <p:spPr>
          <a:xfrm>
            <a:off x="6173140" y="5064478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26" y="1072"/>
                </a:cubicBezTo>
                <a:cubicBezTo>
                  <a:pt x="820" y="1072"/>
                  <a:pt x="1057" y="831"/>
                  <a:pt x="1057" y="536"/>
                </a:cubicBezTo>
                <a:cubicBezTo>
                  <a:pt x="1057" y="242"/>
                  <a:pt x="820" y="0"/>
                  <a:pt x="526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4"/>
          <p:cNvSpPr/>
          <p:nvPr/>
        </p:nvSpPr>
        <p:spPr>
          <a:xfrm>
            <a:off x="6401756" y="5026760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2" y="1072"/>
                </a:cubicBezTo>
                <a:cubicBezTo>
                  <a:pt x="826" y="1072"/>
                  <a:pt x="1062" y="836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4"/>
          <p:cNvSpPr/>
          <p:nvPr/>
        </p:nvSpPr>
        <p:spPr>
          <a:xfrm>
            <a:off x="6622273" y="4843167"/>
            <a:ext cx="100823" cy="127229"/>
          </a:xfrm>
          <a:custGeom>
            <a:avLst/>
            <a:gdLst/>
            <a:ahLst/>
            <a:cxnLst/>
            <a:rect l="l" t="t" r="r" b="b"/>
            <a:pathLst>
              <a:path w="3585" h="3616" extrusionOk="0">
                <a:moveTo>
                  <a:pt x="1792" y="0"/>
                </a:moveTo>
                <a:cubicBezTo>
                  <a:pt x="804" y="0"/>
                  <a:pt x="0" y="810"/>
                  <a:pt x="0" y="1808"/>
                </a:cubicBezTo>
                <a:cubicBezTo>
                  <a:pt x="0" y="2806"/>
                  <a:pt x="804" y="3616"/>
                  <a:pt x="1792" y="3616"/>
                </a:cubicBezTo>
                <a:cubicBezTo>
                  <a:pt x="2780" y="3616"/>
                  <a:pt x="3584" y="2806"/>
                  <a:pt x="3584" y="1808"/>
                </a:cubicBezTo>
                <a:cubicBezTo>
                  <a:pt x="3584" y="810"/>
                  <a:pt x="2780" y="0"/>
                  <a:pt x="179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4"/>
          <p:cNvSpPr/>
          <p:nvPr/>
        </p:nvSpPr>
        <p:spPr>
          <a:xfrm>
            <a:off x="6896421" y="4989042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6"/>
                  <a:pt x="237" y="1072"/>
                  <a:pt x="531" y="1072"/>
                </a:cubicBezTo>
                <a:cubicBezTo>
                  <a:pt x="820" y="1072"/>
                  <a:pt x="1062" y="836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4"/>
          <p:cNvSpPr txBox="1">
            <a:spLocks noGrp="1"/>
          </p:cNvSpPr>
          <p:nvPr>
            <p:ph type="title"/>
          </p:nvPr>
        </p:nvSpPr>
        <p:spPr>
          <a:xfrm>
            <a:off x="3001312" y="380800"/>
            <a:ext cx="3801897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spTree>
      <p:nvGrpSpPr>
        <p:cNvPr id="1" name="Shape 8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40" name="Google Shape;8540;p31"/>
          <p:cNvGrpSpPr/>
          <p:nvPr/>
        </p:nvGrpSpPr>
        <p:grpSpPr>
          <a:xfrm>
            <a:off x="14499" y="-44102"/>
            <a:ext cx="7290023" cy="5221595"/>
            <a:chOff x="18139" y="-44102"/>
            <a:chExt cx="9120445" cy="5221595"/>
          </a:xfrm>
        </p:grpSpPr>
        <p:sp>
          <p:nvSpPr>
            <p:cNvPr id="8541" name="Google Shape;8541;p31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2" name="Google Shape;8542;p31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3" name="Google Shape;8543;p31"/>
            <p:cNvSpPr/>
            <p:nvPr/>
          </p:nvSpPr>
          <p:spPr>
            <a:xfrm>
              <a:off x="859124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4" name="Google Shape;8544;p31"/>
            <p:cNvSpPr/>
            <p:nvPr/>
          </p:nvSpPr>
          <p:spPr>
            <a:xfrm>
              <a:off x="8273982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5" name="Google Shape;8545;p31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6" name="Google Shape;8546;p31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7" name="Google Shape;8547;p31"/>
            <p:cNvSpPr/>
            <p:nvPr/>
          </p:nvSpPr>
          <p:spPr>
            <a:xfrm>
              <a:off x="8413948" y="94748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8" name="Google Shape;8548;p31"/>
            <p:cNvSpPr/>
            <p:nvPr/>
          </p:nvSpPr>
          <p:spPr>
            <a:xfrm>
              <a:off x="8413948" y="15550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9" name="Google Shape;8549;p31"/>
            <p:cNvSpPr/>
            <p:nvPr/>
          </p:nvSpPr>
          <p:spPr>
            <a:xfrm>
              <a:off x="8315958" y="21816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0" name="Google Shape;8550;p31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1" name="Google Shape;8551;p31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2" name="Google Shape;8552;p31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3" name="Google Shape;8553;p31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4" name="Google Shape;8554;p31"/>
            <p:cNvSpPr/>
            <p:nvPr/>
          </p:nvSpPr>
          <p:spPr>
            <a:xfrm>
              <a:off x="7919529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5" name="Google Shape;8555;p31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6" name="Google Shape;8556;p31"/>
            <p:cNvSpPr/>
            <p:nvPr/>
          </p:nvSpPr>
          <p:spPr>
            <a:xfrm>
              <a:off x="8099993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7" name="Google Shape;8557;p31"/>
            <p:cNvSpPr/>
            <p:nvPr/>
          </p:nvSpPr>
          <p:spPr>
            <a:xfrm>
              <a:off x="857259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8" name="Google Shape;8558;p31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9" name="Google Shape;8559;p31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0" name="Google Shape;8560;p31"/>
            <p:cNvSpPr/>
            <p:nvPr/>
          </p:nvSpPr>
          <p:spPr>
            <a:xfrm>
              <a:off x="8031593" y="4904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1" name="Google Shape;8561;p31"/>
            <p:cNvSpPr/>
            <p:nvPr/>
          </p:nvSpPr>
          <p:spPr>
            <a:xfrm>
              <a:off x="8031593" y="229461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2" name="Google Shape;8562;p31"/>
            <p:cNvSpPr/>
            <p:nvPr/>
          </p:nvSpPr>
          <p:spPr>
            <a:xfrm>
              <a:off x="867445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3" name="Google Shape;8563;p31"/>
            <p:cNvSpPr/>
            <p:nvPr/>
          </p:nvSpPr>
          <p:spPr>
            <a:xfrm>
              <a:off x="7949858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4" name="Google Shape;8564;p31"/>
            <p:cNvSpPr/>
            <p:nvPr/>
          </p:nvSpPr>
          <p:spPr>
            <a:xfrm>
              <a:off x="8155092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5" name="Google Shape;8565;p31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6" name="Google Shape;8566;p31"/>
            <p:cNvSpPr/>
            <p:nvPr/>
          </p:nvSpPr>
          <p:spPr>
            <a:xfrm>
              <a:off x="8218144" y="104160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7" name="Google Shape;8567;p31"/>
            <p:cNvSpPr/>
            <p:nvPr/>
          </p:nvSpPr>
          <p:spPr>
            <a:xfrm>
              <a:off x="8236827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8" name="Google Shape;8568;p31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9" name="Google Shape;8569;p31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0" name="Google Shape;8570;p31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1" name="Google Shape;8571;p31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2" name="Google Shape;8572;p31"/>
            <p:cNvSpPr/>
            <p:nvPr/>
          </p:nvSpPr>
          <p:spPr>
            <a:xfrm>
              <a:off x="8553914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3" name="Google Shape;8573;p31"/>
            <p:cNvSpPr/>
            <p:nvPr/>
          </p:nvSpPr>
          <p:spPr>
            <a:xfrm>
              <a:off x="8031593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4" name="Google Shape;8574;p31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5" name="Google Shape;8575;p31"/>
            <p:cNvSpPr/>
            <p:nvPr/>
          </p:nvSpPr>
          <p:spPr>
            <a:xfrm>
              <a:off x="8218144" y="130080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6" name="Google Shape;8576;p31"/>
            <p:cNvSpPr/>
            <p:nvPr/>
          </p:nvSpPr>
          <p:spPr>
            <a:xfrm>
              <a:off x="845131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7" name="Google Shape;8577;p31"/>
            <p:cNvSpPr/>
            <p:nvPr/>
          </p:nvSpPr>
          <p:spPr>
            <a:xfrm>
              <a:off x="7919529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8" name="Google Shape;8578;p31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9" name="Google Shape;8579;p31"/>
            <p:cNvSpPr/>
            <p:nvPr/>
          </p:nvSpPr>
          <p:spPr>
            <a:xfrm>
              <a:off x="8118500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0" name="Google Shape;8580;p31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1" name="Google Shape;8581;p31"/>
            <p:cNvSpPr/>
            <p:nvPr/>
          </p:nvSpPr>
          <p:spPr>
            <a:xfrm>
              <a:off x="846996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2" name="Google Shape;8582;p31"/>
            <p:cNvSpPr/>
            <p:nvPr/>
          </p:nvSpPr>
          <p:spPr>
            <a:xfrm>
              <a:off x="859124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3" name="Google Shape;8583;p31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4" name="Google Shape;8584;p31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5" name="Google Shape;8585;p31"/>
            <p:cNvSpPr/>
            <p:nvPr/>
          </p:nvSpPr>
          <p:spPr>
            <a:xfrm>
              <a:off x="8413948" y="377375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6" name="Google Shape;8586;p31"/>
            <p:cNvSpPr/>
            <p:nvPr/>
          </p:nvSpPr>
          <p:spPr>
            <a:xfrm>
              <a:off x="8413948" y="438146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7" name="Google Shape;8587;p31"/>
            <p:cNvSpPr/>
            <p:nvPr/>
          </p:nvSpPr>
          <p:spPr>
            <a:xfrm>
              <a:off x="8315958" y="50079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8" name="Google Shape;8588;p31"/>
            <p:cNvSpPr/>
            <p:nvPr/>
          </p:nvSpPr>
          <p:spPr>
            <a:xfrm>
              <a:off x="801291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9" name="Google Shape;8589;p31"/>
            <p:cNvSpPr/>
            <p:nvPr/>
          </p:nvSpPr>
          <p:spPr>
            <a:xfrm>
              <a:off x="833464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0" name="Google Shape;8590;p31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1" name="Google Shape;8591;p31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2" name="Google Shape;8592;p31"/>
            <p:cNvSpPr/>
            <p:nvPr/>
          </p:nvSpPr>
          <p:spPr>
            <a:xfrm>
              <a:off x="8815163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3" name="Google Shape;8593;p31"/>
            <p:cNvSpPr/>
            <p:nvPr/>
          </p:nvSpPr>
          <p:spPr>
            <a:xfrm>
              <a:off x="7919529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4" name="Google Shape;8594;p31"/>
            <p:cNvSpPr/>
            <p:nvPr/>
          </p:nvSpPr>
          <p:spPr>
            <a:xfrm>
              <a:off x="910118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5" name="Google Shape;8595;p31"/>
            <p:cNvSpPr/>
            <p:nvPr/>
          </p:nvSpPr>
          <p:spPr>
            <a:xfrm>
              <a:off x="8099993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6" name="Google Shape;8596;p31"/>
            <p:cNvSpPr/>
            <p:nvPr/>
          </p:nvSpPr>
          <p:spPr>
            <a:xfrm>
              <a:off x="857259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7" name="Google Shape;8597;p31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8" name="Google Shape;8598;p31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9" name="Google Shape;8599;p31"/>
            <p:cNvSpPr/>
            <p:nvPr/>
          </p:nvSpPr>
          <p:spPr>
            <a:xfrm>
              <a:off x="8553914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0" name="Google Shape;8600;p31"/>
            <p:cNvSpPr/>
            <p:nvPr/>
          </p:nvSpPr>
          <p:spPr>
            <a:xfrm>
              <a:off x="7938212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1" name="Google Shape;8601;p31"/>
            <p:cNvSpPr/>
            <p:nvPr/>
          </p:nvSpPr>
          <p:spPr>
            <a:xfrm>
              <a:off x="8031593" y="33168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2" name="Google Shape;8602;p31"/>
            <p:cNvSpPr/>
            <p:nvPr/>
          </p:nvSpPr>
          <p:spPr>
            <a:xfrm>
              <a:off x="8031593" y="512105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3" name="Google Shape;8603;p31"/>
            <p:cNvSpPr/>
            <p:nvPr/>
          </p:nvSpPr>
          <p:spPr>
            <a:xfrm>
              <a:off x="867445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4" name="Google Shape;8604;p31"/>
            <p:cNvSpPr/>
            <p:nvPr/>
          </p:nvSpPr>
          <p:spPr>
            <a:xfrm>
              <a:off x="7949858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5" name="Google Shape;8605;p31"/>
            <p:cNvSpPr/>
            <p:nvPr/>
          </p:nvSpPr>
          <p:spPr>
            <a:xfrm>
              <a:off x="8155092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1" y="3616"/>
                    <a:pt x="3579" y="2806"/>
                    <a:pt x="3579" y="1808"/>
                  </a:cubicBezTo>
                  <a:cubicBezTo>
                    <a:pt x="3579" y="809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6" name="Google Shape;8606;p31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7" name="Google Shape;8607;p31"/>
            <p:cNvSpPr/>
            <p:nvPr/>
          </p:nvSpPr>
          <p:spPr>
            <a:xfrm>
              <a:off x="8218144" y="38680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8" name="Google Shape;8608;p31"/>
            <p:cNvSpPr/>
            <p:nvPr/>
          </p:nvSpPr>
          <p:spPr>
            <a:xfrm>
              <a:off x="8236827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9" name="Google Shape;8609;p31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0" name="Google Shape;8610;p31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1" name="Google Shape;8611;p31"/>
            <p:cNvSpPr/>
            <p:nvPr/>
          </p:nvSpPr>
          <p:spPr>
            <a:xfrm>
              <a:off x="8334641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2" name="Google Shape;8612;p31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3" name="Google Shape;8613;p31"/>
            <p:cNvSpPr/>
            <p:nvPr/>
          </p:nvSpPr>
          <p:spPr>
            <a:xfrm>
              <a:off x="8031593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4" name="Google Shape;8614;p31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5" name="Google Shape;8615;p31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6" name="Google Shape;8616;p31"/>
            <p:cNvSpPr/>
            <p:nvPr/>
          </p:nvSpPr>
          <p:spPr>
            <a:xfrm>
              <a:off x="8218144" y="412708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7" name="Google Shape;8617;p31"/>
            <p:cNvSpPr/>
            <p:nvPr/>
          </p:nvSpPr>
          <p:spPr>
            <a:xfrm>
              <a:off x="845131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8" name="Google Shape;8618;p31"/>
            <p:cNvSpPr/>
            <p:nvPr/>
          </p:nvSpPr>
          <p:spPr>
            <a:xfrm>
              <a:off x="7919529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9" name="Google Shape;8619;p31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0" name="Google Shape;8620;p31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1" name="Google Shape;8621;p31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2" name="Google Shape;8622;p31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3" name="Google Shape;8623;p31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4" name="Google Shape;8624;p31"/>
            <p:cNvSpPr/>
            <p:nvPr/>
          </p:nvSpPr>
          <p:spPr>
            <a:xfrm>
              <a:off x="5671418" y="47156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5" name="Google Shape;8625;p31"/>
            <p:cNvSpPr/>
            <p:nvPr/>
          </p:nvSpPr>
          <p:spPr>
            <a:xfrm>
              <a:off x="6977345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6" name="Google Shape;8626;p31"/>
            <p:cNvSpPr/>
            <p:nvPr/>
          </p:nvSpPr>
          <p:spPr>
            <a:xfrm>
              <a:off x="5792736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7" name="Google Shape;8627;p31"/>
            <p:cNvSpPr/>
            <p:nvPr/>
          </p:nvSpPr>
          <p:spPr>
            <a:xfrm>
              <a:off x="5475438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8" name="Google Shape;8628;p31"/>
            <p:cNvSpPr/>
            <p:nvPr/>
          </p:nvSpPr>
          <p:spPr>
            <a:xfrm>
              <a:off x="6939978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9" name="Google Shape;8629;p31"/>
            <p:cNvSpPr/>
            <p:nvPr/>
          </p:nvSpPr>
          <p:spPr>
            <a:xfrm>
              <a:off x="6386589" y="15927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0" name="Google Shape;8630;p31"/>
            <p:cNvSpPr/>
            <p:nvPr/>
          </p:nvSpPr>
          <p:spPr>
            <a:xfrm>
              <a:off x="7331939" y="220049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1" name="Google Shape;8631;p31"/>
            <p:cNvSpPr/>
            <p:nvPr/>
          </p:nvSpPr>
          <p:spPr>
            <a:xfrm>
              <a:off x="6302672" y="128195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2" name="Google Shape;8632;p31"/>
            <p:cNvSpPr/>
            <p:nvPr/>
          </p:nvSpPr>
          <p:spPr>
            <a:xfrm>
              <a:off x="6077101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3" name="Google Shape;8633;p31"/>
            <p:cNvSpPr/>
            <p:nvPr/>
          </p:nvSpPr>
          <p:spPr>
            <a:xfrm>
              <a:off x="5615404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4" name="Google Shape;8634;p31"/>
            <p:cNvSpPr/>
            <p:nvPr/>
          </p:nvSpPr>
          <p:spPr>
            <a:xfrm>
              <a:off x="5615404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5" name="Google Shape;8635;p31"/>
            <p:cNvSpPr/>
            <p:nvPr/>
          </p:nvSpPr>
          <p:spPr>
            <a:xfrm>
              <a:off x="7593012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6" name="Google Shape;8636;p31"/>
            <p:cNvSpPr/>
            <p:nvPr/>
          </p:nvSpPr>
          <p:spPr>
            <a:xfrm>
              <a:off x="5517414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7" name="Google Shape;8637;p31"/>
            <p:cNvSpPr/>
            <p:nvPr/>
          </p:nvSpPr>
          <p:spPr>
            <a:xfrm>
              <a:off x="7415891" y="61301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8" name="Google Shape;8638;p31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9" name="Google Shape;8639;p31"/>
            <p:cNvSpPr/>
            <p:nvPr/>
          </p:nvSpPr>
          <p:spPr>
            <a:xfrm>
              <a:off x="7086242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0" name="Google Shape;8640;p31"/>
            <p:cNvSpPr/>
            <p:nvPr/>
          </p:nvSpPr>
          <p:spPr>
            <a:xfrm>
              <a:off x="7732978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1" name="Google Shape;8641;p31"/>
            <p:cNvSpPr/>
            <p:nvPr/>
          </p:nvSpPr>
          <p:spPr>
            <a:xfrm>
              <a:off x="6818872" y="173882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2" name="Google Shape;8642;p31"/>
            <p:cNvSpPr/>
            <p:nvPr/>
          </p:nvSpPr>
          <p:spPr>
            <a:xfrm>
              <a:off x="6604208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3" name="Google Shape;8643;p31"/>
            <p:cNvSpPr/>
            <p:nvPr/>
          </p:nvSpPr>
          <p:spPr>
            <a:xfrm>
              <a:off x="7705076" y="11970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4" name="Google Shape;8644;p31"/>
            <p:cNvSpPr/>
            <p:nvPr/>
          </p:nvSpPr>
          <p:spPr>
            <a:xfrm>
              <a:off x="5214189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5" name="Google Shape;8645;p31"/>
            <p:cNvSpPr/>
            <p:nvPr/>
          </p:nvSpPr>
          <p:spPr>
            <a:xfrm>
              <a:off x="642395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6" name="Google Shape;8646;p31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7" name="Google Shape;8647;p31"/>
            <p:cNvSpPr/>
            <p:nvPr/>
          </p:nvSpPr>
          <p:spPr>
            <a:xfrm>
              <a:off x="6405272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8" name="Google Shape;8648;p31"/>
            <p:cNvSpPr/>
            <p:nvPr/>
          </p:nvSpPr>
          <p:spPr>
            <a:xfrm>
              <a:off x="5901423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9" name="Google Shape;8649;p31"/>
            <p:cNvSpPr/>
            <p:nvPr/>
          </p:nvSpPr>
          <p:spPr>
            <a:xfrm>
              <a:off x="6016442" y="223820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0" name="Google Shape;8650;p31"/>
            <p:cNvSpPr/>
            <p:nvPr/>
          </p:nvSpPr>
          <p:spPr>
            <a:xfrm>
              <a:off x="5121019" y="131966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1" name="Google Shape;8651;p31"/>
            <p:cNvSpPr/>
            <p:nvPr/>
          </p:nvSpPr>
          <p:spPr>
            <a:xfrm>
              <a:off x="6302672" y="220049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2" name="Google Shape;8652;p31"/>
            <p:cNvSpPr/>
            <p:nvPr/>
          </p:nvSpPr>
          <p:spPr>
            <a:xfrm>
              <a:off x="7518525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3" name="Google Shape;8653;p31"/>
            <p:cNvSpPr/>
            <p:nvPr/>
          </p:nvSpPr>
          <p:spPr>
            <a:xfrm>
              <a:off x="5301272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4" name="Google Shape;8654;p31"/>
            <p:cNvSpPr/>
            <p:nvPr/>
          </p:nvSpPr>
          <p:spPr>
            <a:xfrm>
              <a:off x="5774053" y="2080333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5" name="Google Shape;8655;p31"/>
            <p:cNvSpPr/>
            <p:nvPr/>
          </p:nvSpPr>
          <p:spPr>
            <a:xfrm>
              <a:off x="5983157" y="87204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6" name="Google Shape;8656;p31"/>
            <p:cNvSpPr/>
            <p:nvPr/>
          </p:nvSpPr>
          <p:spPr>
            <a:xfrm>
              <a:off x="7397207" y="100405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7" name="Google Shape;8657;p31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8" name="Google Shape;8658;p31"/>
            <p:cNvSpPr/>
            <p:nvPr/>
          </p:nvSpPr>
          <p:spPr>
            <a:xfrm>
              <a:off x="6995993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9" name="Google Shape;8659;p31"/>
            <p:cNvSpPr/>
            <p:nvPr/>
          </p:nvSpPr>
          <p:spPr>
            <a:xfrm>
              <a:off x="5232873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0" name="Google Shape;8660;p31"/>
            <p:cNvSpPr/>
            <p:nvPr/>
          </p:nvSpPr>
          <p:spPr>
            <a:xfrm>
              <a:off x="6669476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1" name="Google Shape;8661;p31"/>
            <p:cNvSpPr/>
            <p:nvPr/>
          </p:nvSpPr>
          <p:spPr>
            <a:xfrm>
              <a:off x="5232873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31"/>
            <p:cNvSpPr/>
            <p:nvPr/>
          </p:nvSpPr>
          <p:spPr>
            <a:xfrm>
              <a:off x="7275925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31"/>
            <p:cNvSpPr/>
            <p:nvPr/>
          </p:nvSpPr>
          <p:spPr>
            <a:xfrm>
              <a:off x="7611695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4" name="Google Shape;8664;p31"/>
            <p:cNvSpPr/>
            <p:nvPr/>
          </p:nvSpPr>
          <p:spPr>
            <a:xfrm>
              <a:off x="7751661" y="1489225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5" name="Google Shape;8665;p31"/>
            <p:cNvSpPr/>
            <p:nvPr/>
          </p:nvSpPr>
          <p:spPr>
            <a:xfrm>
              <a:off x="6423955" y="1877843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26" y="1068"/>
                  </a:cubicBezTo>
                  <a:cubicBezTo>
                    <a:pt x="820" y="1068"/>
                    <a:pt x="1056" y="831"/>
                    <a:pt x="1056" y="532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31"/>
            <p:cNvSpPr/>
            <p:nvPr/>
          </p:nvSpPr>
          <p:spPr>
            <a:xfrm>
              <a:off x="6921295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31"/>
            <p:cNvSpPr/>
            <p:nvPr/>
          </p:nvSpPr>
          <p:spPr>
            <a:xfrm>
              <a:off x="587573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8" name="Google Shape;8668;p31"/>
            <p:cNvSpPr/>
            <p:nvPr/>
          </p:nvSpPr>
          <p:spPr>
            <a:xfrm>
              <a:off x="5151314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9" name="Google Shape;8669;p31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31"/>
            <p:cNvSpPr/>
            <p:nvPr/>
          </p:nvSpPr>
          <p:spPr>
            <a:xfrm>
              <a:off x="5356548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31"/>
            <p:cNvSpPr/>
            <p:nvPr/>
          </p:nvSpPr>
          <p:spPr>
            <a:xfrm>
              <a:off x="6578523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2" name="Google Shape;8672;p31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3" name="Google Shape;8673;p31"/>
            <p:cNvSpPr/>
            <p:nvPr/>
          </p:nvSpPr>
          <p:spPr>
            <a:xfrm>
              <a:off x="5976120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31"/>
            <p:cNvSpPr/>
            <p:nvPr/>
          </p:nvSpPr>
          <p:spPr>
            <a:xfrm>
              <a:off x="5419423" y="10416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31"/>
            <p:cNvSpPr/>
            <p:nvPr/>
          </p:nvSpPr>
          <p:spPr>
            <a:xfrm>
              <a:off x="6921295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6" name="Google Shape;8676;p31"/>
            <p:cNvSpPr/>
            <p:nvPr/>
          </p:nvSpPr>
          <p:spPr>
            <a:xfrm>
              <a:off x="5438107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7" name="Google Shape;8677;p31"/>
            <p:cNvSpPr/>
            <p:nvPr/>
          </p:nvSpPr>
          <p:spPr>
            <a:xfrm>
              <a:off x="6172664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31"/>
            <p:cNvSpPr/>
            <p:nvPr/>
          </p:nvSpPr>
          <p:spPr>
            <a:xfrm>
              <a:off x="717332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31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0" name="Google Shape;8680;p31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1" name="Google Shape;8681;p31"/>
            <p:cNvSpPr/>
            <p:nvPr/>
          </p:nvSpPr>
          <p:spPr>
            <a:xfrm>
              <a:off x="7751661" y="75906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31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31"/>
            <p:cNvSpPr/>
            <p:nvPr/>
          </p:nvSpPr>
          <p:spPr>
            <a:xfrm>
              <a:off x="5536097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31"/>
            <p:cNvSpPr/>
            <p:nvPr/>
          </p:nvSpPr>
          <p:spPr>
            <a:xfrm>
              <a:off x="7397207" y="1470366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1" y="1067"/>
                    <a:pt x="1057" y="830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31"/>
            <p:cNvSpPr/>
            <p:nvPr/>
          </p:nvSpPr>
          <p:spPr>
            <a:xfrm>
              <a:off x="7593012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31"/>
            <p:cNvSpPr/>
            <p:nvPr/>
          </p:nvSpPr>
          <p:spPr>
            <a:xfrm>
              <a:off x="6585525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31"/>
            <p:cNvSpPr/>
            <p:nvPr/>
          </p:nvSpPr>
          <p:spPr>
            <a:xfrm>
              <a:off x="6734744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31"/>
            <p:cNvSpPr/>
            <p:nvPr/>
          </p:nvSpPr>
          <p:spPr>
            <a:xfrm>
              <a:off x="6716272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9" name="Google Shape;8689;p31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0" name="Google Shape;8690;p31"/>
            <p:cNvSpPr/>
            <p:nvPr/>
          </p:nvSpPr>
          <p:spPr>
            <a:xfrm>
              <a:off x="7518525" y="12348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1" name="Google Shape;8691;p31"/>
            <p:cNvSpPr/>
            <p:nvPr/>
          </p:nvSpPr>
          <p:spPr>
            <a:xfrm>
              <a:off x="5920106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2" name="Google Shape;8692;p31"/>
            <p:cNvSpPr/>
            <p:nvPr/>
          </p:nvSpPr>
          <p:spPr>
            <a:xfrm>
              <a:off x="7219910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3" name="Google Shape;8693;p31"/>
            <p:cNvSpPr/>
            <p:nvPr/>
          </p:nvSpPr>
          <p:spPr>
            <a:xfrm>
              <a:off x="5755370" y="235118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4" name="Google Shape;8694;p31"/>
            <p:cNvSpPr/>
            <p:nvPr/>
          </p:nvSpPr>
          <p:spPr>
            <a:xfrm>
              <a:off x="7257242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31"/>
            <p:cNvSpPr/>
            <p:nvPr/>
          </p:nvSpPr>
          <p:spPr>
            <a:xfrm>
              <a:off x="6604208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31"/>
            <p:cNvSpPr/>
            <p:nvPr/>
          </p:nvSpPr>
          <p:spPr>
            <a:xfrm>
              <a:off x="5232873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31"/>
            <p:cNvSpPr/>
            <p:nvPr/>
          </p:nvSpPr>
          <p:spPr>
            <a:xfrm>
              <a:off x="7135959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31"/>
            <p:cNvSpPr/>
            <p:nvPr/>
          </p:nvSpPr>
          <p:spPr>
            <a:xfrm>
              <a:off x="7789028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31"/>
            <p:cNvSpPr/>
            <p:nvPr/>
          </p:nvSpPr>
          <p:spPr>
            <a:xfrm>
              <a:off x="6227975" y="147036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31"/>
            <p:cNvSpPr/>
            <p:nvPr/>
          </p:nvSpPr>
          <p:spPr>
            <a:xfrm>
              <a:off x="5419423" y="130080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31"/>
            <p:cNvSpPr/>
            <p:nvPr/>
          </p:nvSpPr>
          <p:spPr>
            <a:xfrm>
              <a:off x="5652770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31"/>
            <p:cNvSpPr/>
            <p:nvPr/>
          </p:nvSpPr>
          <p:spPr>
            <a:xfrm>
              <a:off x="5121019" y="74020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31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31"/>
            <p:cNvSpPr/>
            <p:nvPr/>
          </p:nvSpPr>
          <p:spPr>
            <a:xfrm>
              <a:off x="6179701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31"/>
            <p:cNvSpPr/>
            <p:nvPr/>
          </p:nvSpPr>
          <p:spPr>
            <a:xfrm>
              <a:off x="5319955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31"/>
            <p:cNvSpPr/>
            <p:nvPr/>
          </p:nvSpPr>
          <p:spPr>
            <a:xfrm>
              <a:off x="5957472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31"/>
            <p:cNvSpPr/>
            <p:nvPr/>
          </p:nvSpPr>
          <p:spPr>
            <a:xfrm>
              <a:off x="6669476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31"/>
            <p:cNvSpPr/>
            <p:nvPr/>
          </p:nvSpPr>
          <p:spPr>
            <a:xfrm>
              <a:off x="671627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31"/>
            <p:cNvSpPr/>
            <p:nvPr/>
          </p:nvSpPr>
          <p:spPr>
            <a:xfrm>
              <a:off x="735987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31"/>
            <p:cNvSpPr/>
            <p:nvPr/>
          </p:nvSpPr>
          <p:spPr>
            <a:xfrm>
              <a:off x="7537173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31"/>
            <p:cNvSpPr/>
            <p:nvPr/>
          </p:nvSpPr>
          <p:spPr>
            <a:xfrm>
              <a:off x="5671418" y="329801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31"/>
            <p:cNvSpPr/>
            <p:nvPr/>
          </p:nvSpPr>
          <p:spPr>
            <a:xfrm>
              <a:off x="6977345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31"/>
            <p:cNvSpPr/>
            <p:nvPr/>
          </p:nvSpPr>
          <p:spPr>
            <a:xfrm>
              <a:off x="5792736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31"/>
            <p:cNvSpPr/>
            <p:nvPr/>
          </p:nvSpPr>
          <p:spPr>
            <a:xfrm>
              <a:off x="6939978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31"/>
            <p:cNvSpPr/>
            <p:nvPr/>
          </p:nvSpPr>
          <p:spPr>
            <a:xfrm>
              <a:off x="6386589" y="441918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31"/>
            <p:cNvSpPr/>
            <p:nvPr/>
          </p:nvSpPr>
          <p:spPr>
            <a:xfrm>
              <a:off x="7331939" y="502676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31"/>
            <p:cNvSpPr/>
            <p:nvPr/>
          </p:nvSpPr>
          <p:spPr>
            <a:xfrm>
              <a:off x="6302672" y="410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1"/>
                    <a:pt x="236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31"/>
            <p:cNvSpPr/>
            <p:nvPr/>
          </p:nvSpPr>
          <p:spPr>
            <a:xfrm>
              <a:off x="6077101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31"/>
            <p:cNvSpPr/>
            <p:nvPr/>
          </p:nvSpPr>
          <p:spPr>
            <a:xfrm>
              <a:off x="5615404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31"/>
            <p:cNvSpPr/>
            <p:nvPr/>
          </p:nvSpPr>
          <p:spPr>
            <a:xfrm>
              <a:off x="5615404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31"/>
            <p:cNvSpPr/>
            <p:nvPr/>
          </p:nvSpPr>
          <p:spPr>
            <a:xfrm>
              <a:off x="7593012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31"/>
            <p:cNvSpPr/>
            <p:nvPr/>
          </p:nvSpPr>
          <p:spPr>
            <a:xfrm>
              <a:off x="5517414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31"/>
            <p:cNvSpPr/>
            <p:nvPr/>
          </p:nvSpPr>
          <p:spPr>
            <a:xfrm>
              <a:off x="7415891" y="34392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31"/>
            <p:cNvSpPr/>
            <p:nvPr/>
          </p:nvSpPr>
          <p:spPr>
            <a:xfrm>
              <a:off x="715464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31"/>
            <p:cNvSpPr/>
            <p:nvPr/>
          </p:nvSpPr>
          <p:spPr>
            <a:xfrm>
              <a:off x="7086242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31"/>
            <p:cNvSpPr/>
            <p:nvPr/>
          </p:nvSpPr>
          <p:spPr>
            <a:xfrm>
              <a:off x="7732978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31"/>
            <p:cNvSpPr/>
            <p:nvPr/>
          </p:nvSpPr>
          <p:spPr>
            <a:xfrm>
              <a:off x="6818872" y="4565274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31"/>
            <p:cNvSpPr/>
            <p:nvPr/>
          </p:nvSpPr>
          <p:spPr>
            <a:xfrm>
              <a:off x="7705076" y="402353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31"/>
            <p:cNvSpPr/>
            <p:nvPr/>
          </p:nvSpPr>
          <p:spPr>
            <a:xfrm>
              <a:off x="5214189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31"/>
            <p:cNvSpPr/>
            <p:nvPr/>
          </p:nvSpPr>
          <p:spPr>
            <a:xfrm>
              <a:off x="5536097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31"/>
            <p:cNvSpPr/>
            <p:nvPr/>
          </p:nvSpPr>
          <p:spPr>
            <a:xfrm>
              <a:off x="642395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31"/>
            <p:cNvSpPr/>
            <p:nvPr/>
          </p:nvSpPr>
          <p:spPr>
            <a:xfrm>
              <a:off x="5873521" y="309074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3" name="Google Shape;8733;p31"/>
            <p:cNvSpPr/>
            <p:nvPr/>
          </p:nvSpPr>
          <p:spPr>
            <a:xfrm>
              <a:off x="6405272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4" name="Google Shape;8734;p31"/>
            <p:cNvSpPr/>
            <p:nvPr/>
          </p:nvSpPr>
          <p:spPr>
            <a:xfrm>
              <a:off x="5901423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5" name="Google Shape;8735;p31"/>
            <p:cNvSpPr/>
            <p:nvPr/>
          </p:nvSpPr>
          <p:spPr>
            <a:xfrm>
              <a:off x="6016442" y="50644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6" name="Google Shape;8736;p31"/>
            <p:cNvSpPr/>
            <p:nvPr/>
          </p:nvSpPr>
          <p:spPr>
            <a:xfrm>
              <a:off x="5121019" y="41459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7" name="Google Shape;8737;p31"/>
            <p:cNvSpPr/>
            <p:nvPr/>
          </p:nvSpPr>
          <p:spPr>
            <a:xfrm>
              <a:off x="6302672" y="50267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8" name="Google Shape;8738;p31"/>
            <p:cNvSpPr/>
            <p:nvPr/>
          </p:nvSpPr>
          <p:spPr>
            <a:xfrm>
              <a:off x="7518525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9" name="Google Shape;8739;p31"/>
            <p:cNvSpPr/>
            <p:nvPr/>
          </p:nvSpPr>
          <p:spPr>
            <a:xfrm>
              <a:off x="5301272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0" name="Google Shape;8740;p31"/>
            <p:cNvSpPr/>
            <p:nvPr/>
          </p:nvSpPr>
          <p:spPr>
            <a:xfrm>
              <a:off x="5774053" y="490677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1" name="Google Shape;8741;p31"/>
            <p:cNvSpPr/>
            <p:nvPr/>
          </p:nvSpPr>
          <p:spPr>
            <a:xfrm>
              <a:off x="5983157" y="369849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2" name="Google Shape;8742;p31"/>
            <p:cNvSpPr/>
            <p:nvPr/>
          </p:nvSpPr>
          <p:spPr>
            <a:xfrm>
              <a:off x="6095749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3" name="Google Shape;8743;p31"/>
            <p:cNvSpPr/>
            <p:nvPr/>
          </p:nvSpPr>
          <p:spPr>
            <a:xfrm>
              <a:off x="7294608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4" name="Google Shape;8744;p31"/>
            <p:cNvSpPr/>
            <p:nvPr/>
          </p:nvSpPr>
          <p:spPr>
            <a:xfrm>
              <a:off x="7397207" y="383032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5" name="Google Shape;8745;p31"/>
            <p:cNvSpPr/>
            <p:nvPr/>
          </p:nvSpPr>
          <p:spPr>
            <a:xfrm>
              <a:off x="7555681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6" name="Google Shape;8746;p31"/>
            <p:cNvSpPr/>
            <p:nvPr/>
          </p:nvSpPr>
          <p:spPr>
            <a:xfrm>
              <a:off x="6995993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7" name="Google Shape;8747;p31"/>
            <p:cNvSpPr/>
            <p:nvPr/>
          </p:nvSpPr>
          <p:spPr>
            <a:xfrm>
              <a:off x="5755370" y="27391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8" name="Google Shape;8748;p31"/>
            <p:cNvSpPr/>
            <p:nvPr/>
          </p:nvSpPr>
          <p:spPr>
            <a:xfrm>
              <a:off x="5139667" y="2556984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1" y="1067"/>
                    <a:pt x="1057" y="830"/>
                    <a:pt x="1057" y="531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9" name="Google Shape;8749;p31"/>
            <p:cNvSpPr/>
            <p:nvPr/>
          </p:nvSpPr>
          <p:spPr>
            <a:xfrm>
              <a:off x="5232873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0" name="Google Shape;8750;p31"/>
            <p:cNvSpPr/>
            <p:nvPr/>
          </p:nvSpPr>
          <p:spPr>
            <a:xfrm>
              <a:off x="6669476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1" name="Google Shape;8751;p31"/>
            <p:cNvSpPr/>
            <p:nvPr/>
          </p:nvSpPr>
          <p:spPr>
            <a:xfrm>
              <a:off x="7135959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2" name="Google Shape;8752;p31"/>
            <p:cNvSpPr/>
            <p:nvPr/>
          </p:nvSpPr>
          <p:spPr>
            <a:xfrm>
              <a:off x="5232873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3" name="Google Shape;8753;p31"/>
            <p:cNvSpPr/>
            <p:nvPr/>
          </p:nvSpPr>
          <p:spPr>
            <a:xfrm>
              <a:off x="7275925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4" name="Google Shape;8754;p31"/>
            <p:cNvSpPr/>
            <p:nvPr/>
          </p:nvSpPr>
          <p:spPr>
            <a:xfrm>
              <a:off x="7611695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5" name="Google Shape;8755;p31"/>
            <p:cNvSpPr/>
            <p:nvPr/>
          </p:nvSpPr>
          <p:spPr>
            <a:xfrm>
              <a:off x="7751661" y="4315495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6" name="Google Shape;8756;p31"/>
            <p:cNvSpPr/>
            <p:nvPr/>
          </p:nvSpPr>
          <p:spPr>
            <a:xfrm>
              <a:off x="6423955" y="470411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7" name="Google Shape;8757;p31"/>
            <p:cNvSpPr/>
            <p:nvPr/>
          </p:nvSpPr>
          <p:spPr>
            <a:xfrm>
              <a:off x="587573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8" name="Google Shape;8758;p31"/>
            <p:cNvSpPr/>
            <p:nvPr/>
          </p:nvSpPr>
          <p:spPr>
            <a:xfrm>
              <a:off x="5151314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9" name="Google Shape;8759;p31"/>
            <p:cNvSpPr/>
            <p:nvPr/>
          </p:nvSpPr>
          <p:spPr>
            <a:xfrm>
              <a:off x="7679356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0" name="Google Shape;8760;p31"/>
            <p:cNvSpPr/>
            <p:nvPr/>
          </p:nvSpPr>
          <p:spPr>
            <a:xfrm>
              <a:off x="5356548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09"/>
                    <a:pt x="1" y="1808"/>
                  </a:cubicBezTo>
                  <a:cubicBezTo>
                    <a:pt x="1" y="2806"/>
                    <a:pt x="800" y="3616"/>
                    <a:pt x="1787" y="3616"/>
                  </a:cubicBezTo>
                  <a:cubicBezTo>
                    <a:pt x="2775" y="3616"/>
                    <a:pt x="3579" y="2806"/>
                    <a:pt x="3579" y="1808"/>
                  </a:cubicBezTo>
                  <a:cubicBezTo>
                    <a:pt x="3579" y="809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1" name="Google Shape;8761;p31"/>
            <p:cNvSpPr/>
            <p:nvPr/>
          </p:nvSpPr>
          <p:spPr>
            <a:xfrm>
              <a:off x="6578523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2" name="Google Shape;8762;p31"/>
            <p:cNvSpPr/>
            <p:nvPr/>
          </p:nvSpPr>
          <p:spPr>
            <a:xfrm>
              <a:off x="6485318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8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3" name="Google Shape;8763;p31"/>
            <p:cNvSpPr/>
            <p:nvPr/>
          </p:nvSpPr>
          <p:spPr>
            <a:xfrm>
              <a:off x="5976120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4" name="Google Shape;8764;p31"/>
            <p:cNvSpPr/>
            <p:nvPr/>
          </p:nvSpPr>
          <p:spPr>
            <a:xfrm>
              <a:off x="5419423" y="38680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5" name="Google Shape;8765;p31"/>
            <p:cNvSpPr/>
            <p:nvPr/>
          </p:nvSpPr>
          <p:spPr>
            <a:xfrm>
              <a:off x="6921295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6" name="Google Shape;8766;p31"/>
            <p:cNvSpPr/>
            <p:nvPr/>
          </p:nvSpPr>
          <p:spPr>
            <a:xfrm>
              <a:off x="5438107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7" name="Google Shape;8767;p31"/>
            <p:cNvSpPr/>
            <p:nvPr/>
          </p:nvSpPr>
          <p:spPr>
            <a:xfrm>
              <a:off x="717332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8" name="Google Shape;8768;p31"/>
            <p:cNvSpPr/>
            <p:nvPr/>
          </p:nvSpPr>
          <p:spPr>
            <a:xfrm>
              <a:off x="6837379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9" name="Google Shape;8769;p31"/>
            <p:cNvSpPr/>
            <p:nvPr/>
          </p:nvSpPr>
          <p:spPr>
            <a:xfrm>
              <a:off x="7434398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0" name="Google Shape;8770;p31"/>
            <p:cNvSpPr/>
            <p:nvPr/>
          </p:nvSpPr>
          <p:spPr>
            <a:xfrm>
              <a:off x="6958662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1" name="Google Shape;8771;p31"/>
            <p:cNvSpPr/>
            <p:nvPr/>
          </p:nvSpPr>
          <p:spPr>
            <a:xfrm>
              <a:off x="7751661" y="358533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2" name="Google Shape;8772;p31"/>
            <p:cNvSpPr/>
            <p:nvPr/>
          </p:nvSpPr>
          <p:spPr>
            <a:xfrm>
              <a:off x="6227975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3" name="Google Shape;8773;p31"/>
            <p:cNvSpPr/>
            <p:nvPr/>
          </p:nvSpPr>
          <p:spPr>
            <a:xfrm>
              <a:off x="6077101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4" name="Google Shape;8774;p31"/>
            <p:cNvSpPr/>
            <p:nvPr/>
          </p:nvSpPr>
          <p:spPr>
            <a:xfrm>
              <a:off x="5536097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5" name="Google Shape;8775;p31"/>
            <p:cNvSpPr/>
            <p:nvPr/>
          </p:nvSpPr>
          <p:spPr>
            <a:xfrm>
              <a:off x="7397207" y="4296636"/>
              <a:ext cx="37226" cy="37718"/>
            </a:xfrm>
            <a:custGeom>
              <a:avLst/>
              <a:gdLst/>
              <a:ahLst/>
              <a:cxnLst/>
              <a:rect l="l" t="t" r="r" b="b"/>
              <a:pathLst>
                <a:path w="1058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6" name="Google Shape;8776;p31"/>
            <p:cNvSpPr/>
            <p:nvPr/>
          </p:nvSpPr>
          <p:spPr>
            <a:xfrm>
              <a:off x="7705076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7" name="Google Shape;8777;p31"/>
            <p:cNvSpPr/>
            <p:nvPr/>
          </p:nvSpPr>
          <p:spPr>
            <a:xfrm>
              <a:off x="7593012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8" name="Google Shape;8778;p31"/>
            <p:cNvSpPr/>
            <p:nvPr/>
          </p:nvSpPr>
          <p:spPr>
            <a:xfrm>
              <a:off x="6585525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9" name="Google Shape;8779;p31"/>
            <p:cNvSpPr/>
            <p:nvPr/>
          </p:nvSpPr>
          <p:spPr>
            <a:xfrm>
              <a:off x="6734744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0" name="Google Shape;8780;p31"/>
            <p:cNvSpPr/>
            <p:nvPr/>
          </p:nvSpPr>
          <p:spPr>
            <a:xfrm>
              <a:off x="6716272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1" name="Google Shape;8781;p31"/>
            <p:cNvSpPr/>
            <p:nvPr/>
          </p:nvSpPr>
          <p:spPr>
            <a:xfrm>
              <a:off x="6466670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2" name="Google Shape;8782;p31"/>
            <p:cNvSpPr/>
            <p:nvPr/>
          </p:nvSpPr>
          <p:spPr>
            <a:xfrm>
              <a:off x="7518525" y="406107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3" name="Google Shape;8783;p31"/>
            <p:cNvSpPr/>
            <p:nvPr/>
          </p:nvSpPr>
          <p:spPr>
            <a:xfrm>
              <a:off x="5920106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4" name="Google Shape;8784;p31"/>
            <p:cNvSpPr/>
            <p:nvPr/>
          </p:nvSpPr>
          <p:spPr>
            <a:xfrm>
              <a:off x="7257242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5" name="Google Shape;8785;p31"/>
            <p:cNvSpPr/>
            <p:nvPr/>
          </p:nvSpPr>
          <p:spPr>
            <a:xfrm>
              <a:off x="6604208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6" name="Google Shape;8786;p31"/>
            <p:cNvSpPr/>
            <p:nvPr/>
          </p:nvSpPr>
          <p:spPr>
            <a:xfrm>
              <a:off x="5232873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7" name="Google Shape;8787;p31"/>
            <p:cNvSpPr/>
            <p:nvPr/>
          </p:nvSpPr>
          <p:spPr>
            <a:xfrm>
              <a:off x="6265306" y="27202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8" name="Google Shape;8788;p31"/>
            <p:cNvSpPr/>
            <p:nvPr/>
          </p:nvSpPr>
          <p:spPr>
            <a:xfrm>
              <a:off x="7135959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9" name="Google Shape;8789;p31"/>
            <p:cNvSpPr/>
            <p:nvPr/>
          </p:nvSpPr>
          <p:spPr>
            <a:xfrm>
              <a:off x="6227975" y="4296636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0" name="Google Shape;8790;p31"/>
            <p:cNvSpPr/>
            <p:nvPr/>
          </p:nvSpPr>
          <p:spPr>
            <a:xfrm>
              <a:off x="5419423" y="412708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1" name="Google Shape;8791;p31"/>
            <p:cNvSpPr/>
            <p:nvPr/>
          </p:nvSpPr>
          <p:spPr>
            <a:xfrm>
              <a:off x="5652770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2" name="Google Shape;8792;p31"/>
            <p:cNvSpPr/>
            <p:nvPr/>
          </p:nvSpPr>
          <p:spPr>
            <a:xfrm>
              <a:off x="5121019" y="356647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3" name="Google Shape;8793;p31"/>
            <p:cNvSpPr/>
            <p:nvPr/>
          </p:nvSpPr>
          <p:spPr>
            <a:xfrm>
              <a:off x="6818872" y="31096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4" name="Google Shape;8794;p31"/>
            <p:cNvSpPr/>
            <p:nvPr/>
          </p:nvSpPr>
          <p:spPr>
            <a:xfrm>
              <a:off x="7047398" y="2556984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5" name="Google Shape;8795;p31"/>
            <p:cNvSpPr/>
            <p:nvPr/>
          </p:nvSpPr>
          <p:spPr>
            <a:xfrm>
              <a:off x="6548193" y="26825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6" name="Google Shape;8796;p31"/>
            <p:cNvSpPr/>
            <p:nvPr/>
          </p:nvSpPr>
          <p:spPr>
            <a:xfrm>
              <a:off x="586409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7" name="Google Shape;8797;p31"/>
            <p:cNvSpPr/>
            <p:nvPr/>
          </p:nvSpPr>
          <p:spPr>
            <a:xfrm>
              <a:off x="6179701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8" name="Google Shape;8798;p31"/>
            <p:cNvSpPr/>
            <p:nvPr/>
          </p:nvSpPr>
          <p:spPr>
            <a:xfrm>
              <a:off x="3158928" y="-1820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9" name="Google Shape;8799;p31"/>
            <p:cNvSpPr/>
            <p:nvPr/>
          </p:nvSpPr>
          <p:spPr>
            <a:xfrm>
              <a:off x="3870932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0" name="Google Shape;8800;p31"/>
            <p:cNvSpPr/>
            <p:nvPr/>
          </p:nvSpPr>
          <p:spPr>
            <a:xfrm>
              <a:off x="45611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1" name="Google Shape;8801;p31"/>
            <p:cNvSpPr/>
            <p:nvPr/>
          </p:nvSpPr>
          <p:spPr>
            <a:xfrm>
              <a:off x="2872698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2" name="Google Shape;8802;p31"/>
            <p:cNvSpPr/>
            <p:nvPr/>
          </p:nvSpPr>
          <p:spPr>
            <a:xfrm>
              <a:off x="417880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3" name="Google Shape;8803;p31"/>
            <p:cNvSpPr/>
            <p:nvPr/>
          </p:nvSpPr>
          <p:spPr>
            <a:xfrm>
              <a:off x="2993981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4" name="Google Shape;8804;p31"/>
            <p:cNvSpPr/>
            <p:nvPr/>
          </p:nvSpPr>
          <p:spPr>
            <a:xfrm>
              <a:off x="2676893" y="242180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5" name="Google Shape;8805;p31"/>
            <p:cNvSpPr/>
            <p:nvPr/>
          </p:nvSpPr>
          <p:spPr>
            <a:xfrm>
              <a:off x="4141434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6" name="Google Shape;8806;p31"/>
            <p:cNvSpPr/>
            <p:nvPr/>
          </p:nvSpPr>
          <p:spPr>
            <a:xfrm>
              <a:off x="3587868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7" name="Google Shape;8807;p31"/>
            <p:cNvSpPr/>
            <p:nvPr/>
          </p:nvSpPr>
          <p:spPr>
            <a:xfrm>
              <a:off x="4533219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8" name="Google Shape;8808;p31"/>
            <p:cNvSpPr/>
            <p:nvPr/>
          </p:nvSpPr>
          <p:spPr>
            <a:xfrm>
              <a:off x="3503917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9" name="Google Shape;8809;p31"/>
            <p:cNvSpPr/>
            <p:nvPr/>
          </p:nvSpPr>
          <p:spPr>
            <a:xfrm>
              <a:off x="3278557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0" name="Google Shape;8810;p31"/>
            <p:cNvSpPr/>
            <p:nvPr/>
          </p:nvSpPr>
          <p:spPr>
            <a:xfrm>
              <a:off x="2816859" y="94748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1" name="Google Shape;8811;p31"/>
            <p:cNvSpPr/>
            <p:nvPr/>
          </p:nvSpPr>
          <p:spPr>
            <a:xfrm>
              <a:off x="2816859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2" name="Google Shape;8812;p31"/>
            <p:cNvSpPr/>
            <p:nvPr/>
          </p:nvSpPr>
          <p:spPr>
            <a:xfrm>
              <a:off x="479446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3" name="Google Shape;8813;p31"/>
            <p:cNvSpPr/>
            <p:nvPr/>
          </p:nvSpPr>
          <p:spPr>
            <a:xfrm>
              <a:off x="2718869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4" name="Google Shape;8814;p31"/>
            <p:cNvSpPr/>
            <p:nvPr/>
          </p:nvSpPr>
          <p:spPr>
            <a:xfrm>
              <a:off x="4617170" y="61301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5" name="Google Shape;8815;p31"/>
            <p:cNvSpPr/>
            <p:nvPr/>
          </p:nvSpPr>
          <p:spPr>
            <a:xfrm>
              <a:off x="435592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6" name="Google Shape;8816;p31"/>
            <p:cNvSpPr/>
            <p:nvPr/>
          </p:nvSpPr>
          <p:spPr>
            <a:xfrm>
              <a:off x="4287698" y="19790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7" name="Google Shape;8817;p31"/>
            <p:cNvSpPr/>
            <p:nvPr/>
          </p:nvSpPr>
          <p:spPr>
            <a:xfrm>
              <a:off x="4934433" y="212505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8" name="Google Shape;8818;p31"/>
            <p:cNvSpPr/>
            <p:nvPr/>
          </p:nvSpPr>
          <p:spPr>
            <a:xfrm>
              <a:off x="4020151" y="173882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9" name="Google Shape;8819;p31"/>
            <p:cNvSpPr/>
            <p:nvPr/>
          </p:nvSpPr>
          <p:spPr>
            <a:xfrm>
              <a:off x="3805663" y="237004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0" name="Google Shape;8820;p31"/>
            <p:cNvSpPr/>
            <p:nvPr/>
          </p:nvSpPr>
          <p:spPr>
            <a:xfrm>
              <a:off x="4906356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1" name="Google Shape;8821;p31"/>
            <p:cNvSpPr/>
            <p:nvPr/>
          </p:nvSpPr>
          <p:spPr>
            <a:xfrm>
              <a:off x="241564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2" name="Google Shape;8822;p31"/>
            <p:cNvSpPr/>
            <p:nvPr/>
          </p:nvSpPr>
          <p:spPr>
            <a:xfrm>
              <a:off x="362523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3" name="Google Shape;8823;p31"/>
            <p:cNvSpPr/>
            <p:nvPr/>
          </p:nvSpPr>
          <p:spPr>
            <a:xfrm>
              <a:off x="307480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4" name="Google Shape;8824;p31"/>
            <p:cNvSpPr/>
            <p:nvPr/>
          </p:nvSpPr>
          <p:spPr>
            <a:xfrm>
              <a:off x="3606551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5" name="Google Shape;8825;p31"/>
            <p:cNvSpPr/>
            <p:nvPr/>
          </p:nvSpPr>
          <p:spPr>
            <a:xfrm>
              <a:off x="3102913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6" y="0"/>
                    <a:pt x="0" y="237"/>
                    <a:pt x="0" y="536"/>
                  </a:cubicBezTo>
                  <a:cubicBezTo>
                    <a:pt x="0" y="830"/>
                    <a:pt x="236" y="1067"/>
                    <a:pt x="531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6" name="Google Shape;8826;p31"/>
            <p:cNvSpPr/>
            <p:nvPr/>
          </p:nvSpPr>
          <p:spPr>
            <a:xfrm>
              <a:off x="3217898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7" name="Google Shape;8827;p31"/>
            <p:cNvSpPr/>
            <p:nvPr/>
          </p:nvSpPr>
          <p:spPr>
            <a:xfrm>
              <a:off x="2322264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8" name="Google Shape;8828;p31"/>
            <p:cNvSpPr/>
            <p:nvPr/>
          </p:nvSpPr>
          <p:spPr>
            <a:xfrm>
              <a:off x="3503917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9" name="Google Shape;8829;p31"/>
            <p:cNvSpPr/>
            <p:nvPr/>
          </p:nvSpPr>
          <p:spPr>
            <a:xfrm>
              <a:off x="4719770" y="194145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0" name="Google Shape;8830;p31"/>
            <p:cNvSpPr/>
            <p:nvPr/>
          </p:nvSpPr>
          <p:spPr>
            <a:xfrm>
              <a:off x="2502728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1" name="Google Shape;8831;p31"/>
            <p:cNvSpPr/>
            <p:nvPr/>
          </p:nvSpPr>
          <p:spPr>
            <a:xfrm>
              <a:off x="2975333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2" name="Google Shape;8832;p31"/>
            <p:cNvSpPr/>
            <p:nvPr/>
          </p:nvSpPr>
          <p:spPr>
            <a:xfrm>
              <a:off x="3184437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3" name="Google Shape;8833;p31"/>
            <p:cNvSpPr/>
            <p:nvPr/>
          </p:nvSpPr>
          <p:spPr>
            <a:xfrm>
              <a:off x="3297205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4" name="Google Shape;8834;p31"/>
            <p:cNvSpPr/>
            <p:nvPr/>
          </p:nvSpPr>
          <p:spPr>
            <a:xfrm>
              <a:off x="4598487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5" name="Google Shape;8835;p31"/>
            <p:cNvSpPr/>
            <p:nvPr/>
          </p:nvSpPr>
          <p:spPr>
            <a:xfrm>
              <a:off x="4757136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6" name="Google Shape;8836;p31"/>
            <p:cNvSpPr/>
            <p:nvPr/>
          </p:nvSpPr>
          <p:spPr>
            <a:xfrm>
              <a:off x="419744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7" name="Google Shape;8837;p31"/>
            <p:cNvSpPr/>
            <p:nvPr/>
          </p:nvSpPr>
          <p:spPr>
            <a:xfrm>
              <a:off x="2434328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8" name="Google Shape;8838;p31"/>
            <p:cNvSpPr/>
            <p:nvPr/>
          </p:nvSpPr>
          <p:spPr>
            <a:xfrm>
              <a:off x="3870932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9" name="Google Shape;8839;p31"/>
            <p:cNvSpPr/>
            <p:nvPr/>
          </p:nvSpPr>
          <p:spPr>
            <a:xfrm>
              <a:off x="4337414" y="121594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0" name="Google Shape;8840;p31"/>
            <p:cNvSpPr/>
            <p:nvPr/>
          </p:nvSpPr>
          <p:spPr>
            <a:xfrm>
              <a:off x="2434328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1" name="Google Shape;8841;p31"/>
            <p:cNvSpPr/>
            <p:nvPr/>
          </p:nvSpPr>
          <p:spPr>
            <a:xfrm>
              <a:off x="4477204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2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2" name="Google Shape;8842;p31"/>
            <p:cNvSpPr/>
            <p:nvPr/>
          </p:nvSpPr>
          <p:spPr>
            <a:xfrm>
              <a:off x="4813151" y="53757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3" name="Google Shape;8843;p31"/>
            <p:cNvSpPr/>
            <p:nvPr/>
          </p:nvSpPr>
          <p:spPr>
            <a:xfrm>
              <a:off x="4953117" y="1489225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4" name="Google Shape;8844;p31"/>
            <p:cNvSpPr/>
            <p:nvPr/>
          </p:nvSpPr>
          <p:spPr>
            <a:xfrm>
              <a:off x="3625235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2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5" name="Google Shape;8845;p31"/>
            <p:cNvSpPr/>
            <p:nvPr/>
          </p:nvSpPr>
          <p:spPr>
            <a:xfrm>
              <a:off x="4122751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6" name="Google Shape;8846;p31"/>
            <p:cNvSpPr/>
            <p:nvPr/>
          </p:nvSpPr>
          <p:spPr>
            <a:xfrm>
              <a:off x="3077193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7" name="Google Shape;8847;p31"/>
            <p:cNvSpPr/>
            <p:nvPr/>
          </p:nvSpPr>
          <p:spPr>
            <a:xfrm>
              <a:off x="2352593" y="1896527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8" name="Google Shape;8848;p31"/>
            <p:cNvSpPr/>
            <p:nvPr/>
          </p:nvSpPr>
          <p:spPr>
            <a:xfrm>
              <a:off x="4880636" y="82916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9" name="Google Shape;8849;p31"/>
            <p:cNvSpPr/>
            <p:nvPr/>
          </p:nvSpPr>
          <p:spPr>
            <a:xfrm>
              <a:off x="4134432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0" name="Google Shape;8850;p31"/>
            <p:cNvSpPr/>
            <p:nvPr/>
          </p:nvSpPr>
          <p:spPr>
            <a:xfrm>
              <a:off x="2557827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1" name="Google Shape;8851;p31"/>
            <p:cNvSpPr/>
            <p:nvPr/>
          </p:nvSpPr>
          <p:spPr>
            <a:xfrm>
              <a:off x="3779978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2" name="Google Shape;8852;p31"/>
            <p:cNvSpPr/>
            <p:nvPr/>
          </p:nvSpPr>
          <p:spPr>
            <a:xfrm>
              <a:off x="3686597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3" name="Google Shape;8853;p31"/>
            <p:cNvSpPr/>
            <p:nvPr/>
          </p:nvSpPr>
          <p:spPr>
            <a:xfrm>
              <a:off x="31774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4" name="Google Shape;8854;p31"/>
            <p:cNvSpPr/>
            <p:nvPr/>
          </p:nvSpPr>
          <p:spPr>
            <a:xfrm>
              <a:off x="2620879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5" name="Google Shape;8855;p31"/>
            <p:cNvSpPr/>
            <p:nvPr/>
          </p:nvSpPr>
          <p:spPr>
            <a:xfrm>
              <a:off x="4122751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6" name="Google Shape;8856;p31"/>
            <p:cNvSpPr/>
            <p:nvPr/>
          </p:nvSpPr>
          <p:spPr>
            <a:xfrm>
              <a:off x="2639562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7" name="Google Shape;8857;p31"/>
            <p:cNvSpPr/>
            <p:nvPr/>
          </p:nvSpPr>
          <p:spPr>
            <a:xfrm>
              <a:off x="3374119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8" name="Google Shape;8858;p31"/>
            <p:cNvSpPr/>
            <p:nvPr/>
          </p:nvSpPr>
          <p:spPr>
            <a:xfrm>
              <a:off x="437460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9" name="Google Shape;8859;p31"/>
            <p:cNvSpPr/>
            <p:nvPr/>
          </p:nvSpPr>
          <p:spPr>
            <a:xfrm>
              <a:off x="4038834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0" name="Google Shape;8860;p31"/>
            <p:cNvSpPr/>
            <p:nvPr/>
          </p:nvSpPr>
          <p:spPr>
            <a:xfrm>
              <a:off x="4635853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1" name="Google Shape;8861;p31"/>
            <p:cNvSpPr/>
            <p:nvPr/>
          </p:nvSpPr>
          <p:spPr>
            <a:xfrm>
              <a:off x="4953117" y="75906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26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2" name="Google Shape;8862;p31"/>
            <p:cNvSpPr/>
            <p:nvPr/>
          </p:nvSpPr>
          <p:spPr>
            <a:xfrm>
              <a:off x="342943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3" name="Google Shape;8863;p31"/>
            <p:cNvSpPr/>
            <p:nvPr/>
          </p:nvSpPr>
          <p:spPr>
            <a:xfrm>
              <a:off x="2737552" y="2125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4" name="Google Shape;8864;p31"/>
            <p:cNvSpPr/>
            <p:nvPr/>
          </p:nvSpPr>
          <p:spPr>
            <a:xfrm>
              <a:off x="4598487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5" name="Google Shape;8865;p31"/>
            <p:cNvSpPr/>
            <p:nvPr/>
          </p:nvSpPr>
          <p:spPr>
            <a:xfrm>
              <a:off x="479446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6" name="Google Shape;8866;p31"/>
            <p:cNvSpPr/>
            <p:nvPr/>
          </p:nvSpPr>
          <p:spPr>
            <a:xfrm>
              <a:off x="3787015" y="163045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7" name="Google Shape;8867;p31"/>
            <p:cNvSpPr/>
            <p:nvPr/>
          </p:nvSpPr>
          <p:spPr>
            <a:xfrm>
              <a:off x="39362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8" name="Google Shape;8868;p31"/>
            <p:cNvSpPr/>
            <p:nvPr/>
          </p:nvSpPr>
          <p:spPr>
            <a:xfrm>
              <a:off x="3917552" y="57529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9" name="Google Shape;8869;p31"/>
            <p:cNvSpPr/>
            <p:nvPr/>
          </p:nvSpPr>
          <p:spPr>
            <a:xfrm>
              <a:off x="3667914" y="3397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0" name="Google Shape;8870;p31"/>
            <p:cNvSpPr/>
            <p:nvPr/>
          </p:nvSpPr>
          <p:spPr>
            <a:xfrm>
              <a:off x="4719770" y="123480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1" name="Google Shape;8871;p31"/>
            <p:cNvSpPr/>
            <p:nvPr/>
          </p:nvSpPr>
          <p:spPr>
            <a:xfrm>
              <a:off x="3121561" y="161159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2" name="Google Shape;8872;p31"/>
            <p:cNvSpPr/>
            <p:nvPr/>
          </p:nvSpPr>
          <p:spPr>
            <a:xfrm>
              <a:off x="4421366" y="24406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3" name="Google Shape;8873;p31"/>
            <p:cNvSpPr/>
            <p:nvPr/>
          </p:nvSpPr>
          <p:spPr>
            <a:xfrm>
              <a:off x="2956649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4" name="Google Shape;8874;p31"/>
            <p:cNvSpPr/>
            <p:nvPr/>
          </p:nvSpPr>
          <p:spPr>
            <a:xfrm>
              <a:off x="4458732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5" name="Google Shape;8875;p31"/>
            <p:cNvSpPr/>
            <p:nvPr/>
          </p:nvSpPr>
          <p:spPr>
            <a:xfrm>
              <a:off x="3805663" y="128195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6" name="Google Shape;8876;p31"/>
            <p:cNvSpPr/>
            <p:nvPr/>
          </p:nvSpPr>
          <p:spPr>
            <a:xfrm>
              <a:off x="2434328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7" name="Google Shape;8877;p31"/>
            <p:cNvSpPr/>
            <p:nvPr/>
          </p:nvSpPr>
          <p:spPr>
            <a:xfrm>
              <a:off x="4337414" y="157388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8" name="Google Shape;8878;p31"/>
            <p:cNvSpPr/>
            <p:nvPr/>
          </p:nvSpPr>
          <p:spPr>
            <a:xfrm>
              <a:off x="4990272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9" name="Google Shape;8879;p31"/>
            <p:cNvSpPr/>
            <p:nvPr/>
          </p:nvSpPr>
          <p:spPr>
            <a:xfrm>
              <a:off x="3429430" y="147036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0" name="Google Shape;8880;p31"/>
            <p:cNvSpPr/>
            <p:nvPr/>
          </p:nvSpPr>
          <p:spPr>
            <a:xfrm>
              <a:off x="2620879" y="130080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1" name="Google Shape;8881;p31"/>
            <p:cNvSpPr/>
            <p:nvPr/>
          </p:nvSpPr>
          <p:spPr>
            <a:xfrm>
              <a:off x="2854015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2" name="Google Shape;8882;p31"/>
            <p:cNvSpPr/>
            <p:nvPr/>
          </p:nvSpPr>
          <p:spPr>
            <a:xfrm>
              <a:off x="2322264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3" name="Google Shape;8883;p31"/>
            <p:cNvSpPr/>
            <p:nvPr/>
          </p:nvSpPr>
          <p:spPr>
            <a:xfrm>
              <a:off x="4020151" y="2831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4" name="Google Shape;8884;p31"/>
            <p:cNvSpPr/>
            <p:nvPr/>
          </p:nvSpPr>
          <p:spPr>
            <a:xfrm>
              <a:off x="3381156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5" name="Google Shape;8885;p31"/>
            <p:cNvSpPr/>
            <p:nvPr/>
          </p:nvSpPr>
          <p:spPr>
            <a:xfrm>
              <a:off x="2521411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6" name="Google Shape;8886;p31"/>
            <p:cNvSpPr/>
            <p:nvPr/>
          </p:nvSpPr>
          <p:spPr>
            <a:xfrm>
              <a:off x="3158928" y="280806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7" name="Google Shape;8887;p31"/>
            <p:cNvSpPr/>
            <p:nvPr/>
          </p:nvSpPr>
          <p:spPr>
            <a:xfrm>
              <a:off x="3870932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8" name="Google Shape;8888;p31"/>
            <p:cNvSpPr/>
            <p:nvPr/>
          </p:nvSpPr>
          <p:spPr>
            <a:xfrm>
              <a:off x="3917552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9" name="Google Shape;8889;p31"/>
            <p:cNvSpPr/>
            <p:nvPr/>
          </p:nvSpPr>
          <p:spPr>
            <a:xfrm>
              <a:off x="45611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0" name="Google Shape;8890;p31"/>
            <p:cNvSpPr/>
            <p:nvPr/>
          </p:nvSpPr>
          <p:spPr>
            <a:xfrm>
              <a:off x="4738453" y="257563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1" name="Google Shape;8891;p31"/>
            <p:cNvSpPr/>
            <p:nvPr/>
          </p:nvSpPr>
          <p:spPr>
            <a:xfrm>
              <a:off x="2872698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2" name="Google Shape;8892;p31"/>
            <p:cNvSpPr/>
            <p:nvPr/>
          </p:nvSpPr>
          <p:spPr>
            <a:xfrm>
              <a:off x="417880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3" name="Google Shape;8893;p31"/>
            <p:cNvSpPr/>
            <p:nvPr/>
          </p:nvSpPr>
          <p:spPr>
            <a:xfrm>
              <a:off x="2993981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4" name="Google Shape;8894;p31"/>
            <p:cNvSpPr/>
            <p:nvPr/>
          </p:nvSpPr>
          <p:spPr>
            <a:xfrm>
              <a:off x="4141434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5" name="Google Shape;8895;p31"/>
            <p:cNvSpPr/>
            <p:nvPr/>
          </p:nvSpPr>
          <p:spPr>
            <a:xfrm>
              <a:off x="3587868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6" name="Google Shape;8896;p31"/>
            <p:cNvSpPr/>
            <p:nvPr/>
          </p:nvSpPr>
          <p:spPr>
            <a:xfrm>
              <a:off x="4533219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7" name="Google Shape;8897;p31"/>
            <p:cNvSpPr/>
            <p:nvPr/>
          </p:nvSpPr>
          <p:spPr>
            <a:xfrm>
              <a:off x="3503917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8" name="Google Shape;8898;p31"/>
            <p:cNvSpPr/>
            <p:nvPr/>
          </p:nvSpPr>
          <p:spPr>
            <a:xfrm>
              <a:off x="3278557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9" name="Google Shape;8899;p31"/>
            <p:cNvSpPr/>
            <p:nvPr/>
          </p:nvSpPr>
          <p:spPr>
            <a:xfrm>
              <a:off x="2816859" y="377375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0" name="Google Shape;8900;p31"/>
            <p:cNvSpPr/>
            <p:nvPr/>
          </p:nvSpPr>
          <p:spPr>
            <a:xfrm>
              <a:off x="2816859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1" name="Google Shape;8901;p31"/>
            <p:cNvSpPr/>
            <p:nvPr/>
          </p:nvSpPr>
          <p:spPr>
            <a:xfrm>
              <a:off x="479446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2" name="Google Shape;8902;p31"/>
            <p:cNvSpPr/>
            <p:nvPr/>
          </p:nvSpPr>
          <p:spPr>
            <a:xfrm>
              <a:off x="2718869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3" name="Google Shape;8903;p31"/>
            <p:cNvSpPr/>
            <p:nvPr/>
          </p:nvSpPr>
          <p:spPr>
            <a:xfrm>
              <a:off x="4617170" y="34392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4" name="Google Shape;8904;p31"/>
            <p:cNvSpPr/>
            <p:nvPr/>
          </p:nvSpPr>
          <p:spPr>
            <a:xfrm>
              <a:off x="435592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5" name="Google Shape;8905;p31"/>
            <p:cNvSpPr/>
            <p:nvPr/>
          </p:nvSpPr>
          <p:spPr>
            <a:xfrm>
              <a:off x="4287698" y="48054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6" name="Google Shape;8906;p31"/>
            <p:cNvSpPr/>
            <p:nvPr/>
          </p:nvSpPr>
          <p:spPr>
            <a:xfrm>
              <a:off x="4934433" y="495149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7" name="Google Shape;8907;p31"/>
            <p:cNvSpPr/>
            <p:nvPr/>
          </p:nvSpPr>
          <p:spPr>
            <a:xfrm>
              <a:off x="4020151" y="4565274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8" name="Google Shape;8908;p31"/>
            <p:cNvSpPr/>
            <p:nvPr/>
          </p:nvSpPr>
          <p:spPr>
            <a:xfrm>
              <a:off x="4906356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9" name="Google Shape;8909;p31"/>
            <p:cNvSpPr/>
            <p:nvPr/>
          </p:nvSpPr>
          <p:spPr>
            <a:xfrm>
              <a:off x="241564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0" name="Google Shape;8910;p31"/>
            <p:cNvSpPr/>
            <p:nvPr/>
          </p:nvSpPr>
          <p:spPr>
            <a:xfrm>
              <a:off x="273755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1" name="Google Shape;8911;p31"/>
            <p:cNvSpPr/>
            <p:nvPr/>
          </p:nvSpPr>
          <p:spPr>
            <a:xfrm>
              <a:off x="362523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2" name="Google Shape;8912;p31"/>
            <p:cNvSpPr/>
            <p:nvPr/>
          </p:nvSpPr>
          <p:spPr>
            <a:xfrm>
              <a:off x="307480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3" name="Google Shape;8913;p31"/>
            <p:cNvSpPr/>
            <p:nvPr/>
          </p:nvSpPr>
          <p:spPr>
            <a:xfrm>
              <a:off x="3606551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4" name="Google Shape;8914;p31"/>
            <p:cNvSpPr/>
            <p:nvPr/>
          </p:nvSpPr>
          <p:spPr>
            <a:xfrm>
              <a:off x="3102913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6" y="1"/>
                    <a:pt x="0" y="243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5" name="Google Shape;8915;p31"/>
            <p:cNvSpPr/>
            <p:nvPr/>
          </p:nvSpPr>
          <p:spPr>
            <a:xfrm>
              <a:off x="3217898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6" name="Google Shape;8916;p31"/>
            <p:cNvSpPr/>
            <p:nvPr/>
          </p:nvSpPr>
          <p:spPr>
            <a:xfrm>
              <a:off x="2322264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7" name="Google Shape;8917;p31"/>
            <p:cNvSpPr/>
            <p:nvPr/>
          </p:nvSpPr>
          <p:spPr>
            <a:xfrm>
              <a:off x="3503917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8" name="Google Shape;8918;p31"/>
            <p:cNvSpPr/>
            <p:nvPr/>
          </p:nvSpPr>
          <p:spPr>
            <a:xfrm>
              <a:off x="4719770" y="4767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9" name="Google Shape;8919;p31"/>
            <p:cNvSpPr/>
            <p:nvPr/>
          </p:nvSpPr>
          <p:spPr>
            <a:xfrm>
              <a:off x="2502728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0" name="Google Shape;8920;p31"/>
            <p:cNvSpPr/>
            <p:nvPr/>
          </p:nvSpPr>
          <p:spPr>
            <a:xfrm>
              <a:off x="2975333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1" name="Google Shape;8921;p31"/>
            <p:cNvSpPr/>
            <p:nvPr/>
          </p:nvSpPr>
          <p:spPr>
            <a:xfrm>
              <a:off x="3184437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2" name="Google Shape;8922;p31"/>
            <p:cNvSpPr/>
            <p:nvPr/>
          </p:nvSpPr>
          <p:spPr>
            <a:xfrm>
              <a:off x="3297205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3" name="Google Shape;8923;p31"/>
            <p:cNvSpPr/>
            <p:nvPr/>
          </p:nvSpPr>
          <p:spPr>
            <a:xfrm>
              <a:off x="4495888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4" name="Google Shape;8924;p31"/>
            <p:cNvSpPr/>
            <p:nvPr/>
          </p:nvSpPr>
          <p:spPr>
            <a:xfrm>
              <a:off x="4598487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5" name="Google Shape;8925;p31"/>
            <p:cNvSpPr/>
            <p:nvPr/>
          </p:nvSpPr>
          <p:spPr>
            <a:xfrm>
              <a:off x="4757136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6" name="Google Shape;8926;p31"/>
            <p:cNvSpPr/>
            <p:nvPr/>
          </p:nvSpPr>
          <p:spPr>
            <a:xfrm>
              <a:off x="419744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7" name="Google Shape;8927;p31"/>
            <p:cNvSpPr/>
            <p:nvPr/>
          </p:nvSpPr>
          <p:spPr>
            <a:xfrm>
              <a:off x="2956649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8" name="Google Shape;8928;p31"/>
            <p:cNvSpPr/>
            <p:nvPr/>
          </p:nvSpPr>
          <p:spPr>
            <a:xfrm>
              <a:off x="2340947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9" name="Google Shape;8929;p31"/>
            <p:cNvSpPr/>
            <p:nvPr/>
          </p:nvSpPr>
          <p:spPr>
            <a:xfrm>
              <a:off x="2434328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0" name="Google Shape;8930;p31"/>
            <p:cNvSpPr/>
            <p:nvPr/>
          </p:nvSpPr>
          <p:spPr>
            <a:xfrm>
              <a:off x="3870932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1" name="Google Shape;8931;p31"/>
            <p:cNvSpPr/>
            <p:nvPr/>
          </p:nvSpPr>
          <p:spPr>
            <a:xfrm>
              <a:off x="4337414" y="404238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2" name="Google Shape;8932;p31"/>
            <p:cNvSpPr/>
            <p:nvPr/>
          </p:nvSpPr>
          <p:spPr>
            <a:xfrm>
              <a:off x="2434328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3" name="Google Shape;8933;p31"/>
            <p:cNvSpPr/>
            <p:nvPr/>
          </p:nvSpPr>
          <p:spPr>
            <a:xfrm>
              <a:off x="4477204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4" name="Google Shape;8934;p31"/>
            <p:cNvSpPr/>
            <p:nvPr/>
          </p:nvSpPr>
          <p:spPr>
            <a:xfrm>
              <a:off x="4813151" y="336402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5" name="Google Shape;8935;p31"/>
            <p:cNvSpPr/>
            <p:nvPr/>
          </p:nvSpPr>
          <p:spPr>
            <a:xfrm>
              <a:off x="4953117" y="4315495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6" name="Google Shape;8936;p31"/>
            <p:cNvSpPr/>
            <p:nvPr/>
          </p:nvSpPr>
          <p:spPr>
            <a:xfrm>
              <a:off x="3625235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7" name="Google Shape;8937;p31"/>
            <p:cNvSpPr/>
            <p:nvPr/>
          </p:nvSpPr>
          <p:spPr>
            <a:xfrm>
              <a:off x="3077193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8" name="Google Shape;8938;p31"/>
            <p:cNvSpPr/>
            <p:nvPr/>
          </p:nvSpPr>
          <p:spPr>
            <a:xfrm>
              <a:off x="2352593" y="4722973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9" name="Google Shape;8939;p31"/>
            <p:cNvSpPr/>
            <p:nvPr/>
          </p:nvSpPr>
          <p:spPr>
            <a:xfrm>
              <a:off x="4880636" y="2909362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0" name="Google Shape;8940;p31"/>
            <p:cNvSpPr/>
            <p:nvPr/>
          </p:nvSpPr>
          <p:spPr>
            <a:xfrm>
              <a:off x="4134432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1" name="Google Shape;8941;p31"/>
            <p:cNvSpPr/>
            <p:nvPr/>
          </p:nvSpPr>
          <p:spPr>
            <a:xfrm>
              <a:off x="2557827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09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2" name="Google Shape;8942;p31"/>
            <p:cNvSpPr/>
            <p:nvPr/>
          </p:nvSpPr>
          <p:spPr>
            <a:xfrm>
              <a:off x="3779978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3" name="Google Shape;8943;p31"/>
            <p:cNvSpPr/>
            <p:nvPr/>
          </p:nvSpPr>
          <p:spPr>
            <a:xfrm>
              <a:off x="3686597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4" name="Google Shape;8944;p31"/>
            <p:cNvSpPr/>
            <p:nvPr/>
          </p:nvSpPr>
          <p:spPr>
            <a:xfrm>
              <a:off x="31774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5" name="Google Shape;8945;p31"/>
            <p:cNvSpPr/>
            <p:nvPr/>
          </p:nvSpPr>
          <p:spPr>
            <a:xfrm>
              <a:off x="2620879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6" name="Google Shape;8946;p31"/>
            <p:cNvSpPr/>
            <p:nvPr/>
          </p:nvSpPr>
          <p:spPr>
            <a:xfrm>
              <a:off x="4122751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7" name="Google Shape;8947;p31"/>
            <p:cNvSpPr/>
            <p:nvPr/>
          </p:nvSpPr>
          <p:spPr>
            <a:xfrm>
              <a:off x="2639562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8" name="Google Shape;8948;p31"/>
            <p:cNvSpPr/>
            <p:nvPr/>
          </p:nvSpPr>
          <p:spPr>
            <a:xfrm>
              <a:off x="437460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9" name="Google Shape;8949;p31"/>
            <p:cNvSpPr/>
            <p:nvPr/>
          </p:nvSpPr>
          <p:spPr>
            <a:xfrm>
              <a:off x="4038834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0" name="Google Shape;8950;p31"/>
            <p:cNvSpPr/>
            <p:nvPr/>
          </p:nvSpPr>
          <p:spPr>
            <a:xfrm>
              <a:off x="4635853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1" name="Google Shape;8951;p31"/>
            <p:cNvSpPr/>
            <p:nvPr/>
          </p:nvSpPr>
          <p:spPr>
            <a:xfrm>
              <a:off x="4160117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2" name="Google Shape;8952;p31"/>
            <p:cNvSpPr/>
            <p:nvPr/>
          </p:nvSpPr>
          <p:spPr>
            <a:xfrm>
              <a:off x="4953117" y="35853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3" name="Google Shape;8953;p31"/>
            <p:cNvSpPr/>
            <p:nvPr/>
          </p:nvSpPr>
          <p:spPr>
            <a:xfrm>
              <a:off x="342943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4" name="Google Shape;8954;p31"/>
            <p:cNvSpPr/>
            <p:nvPr/>
          </p:nvSpPr>
          <p:spPr>
            <a:xfrm>
              <a:off x="3278557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5" name="Google Shape;8955;p31"/>
            <p:cNvSpPr/>
            <p:nvPr/>
          </p:nvSpPr>
          <p:spPr>
            <a:xfrm>
              <a:off x="2737552" y="30389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6" name="Google Shape;8956;p31"/>
            <p:cNvSpPr/>
            <p:nvPr/>
          </p:nvSpPr>
          <p:spPr>
            <a:xfrm>
              <a:off x="4598487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7" name="Google Shape;8957;p31"/>
            <p:cNvSpPr/>
            <p:nvPr/>
          </p:nvSpPr>
          <p:spPr>
            <a:xfrm>
              <a:off x="4906356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8" name="Google Shape;8958;p31"/>
            <p:cNvSpPr/>
            <p:nvPr/>
          </p:nvSpPr>
          <p:spPr>
            <a:xfrm>
              <a:off x="479446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9" name="Google Shape;8959;p31"/>
            <p:cNvSpPr/>
            <p:nvPr/>
          </p:nvSpPr>
          <p:spPr>
            <a:xfrm>
              <a:off x="3787015" y="4456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0" name="Google Shape;8960;p31"/>
            <p:cNvSpPr/>
            <p:nvPr/>
          </p:nvSpPr>
          <p:spPr>
            <a:xfrm>
              <a:off x="39362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1" name="Google Shape;8961;p31"/>
            <p:cNvSpPr/>
            <p:nvPr/>
          </p:nvSpPr>
          <p:spPr>
            <a:xfrm>
              <a:off x="3917552" y="340174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2" name="Google Shape;8962;p31"/>
            <p:cNvSpPr/>
            <p:nvPr/>
          </p:nvSpPr>
          <p:spPr>
            <a:xfrm>
              <a:off x="3667914" y="3166177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68"/>
                    <a:pt x="532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3" name="Google Shape;8963;p31"/>
            <p:cNvSpPr/>
            <p:nvPr/>
          </p:nvSpPr>
          <p:spPr>
            <a:xfrm>
              <a:off x="4719770" y="406107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4" name="Google Shape;8964;p31"/>
            <p:cNvSpPr/>
            <p:nvPr/>
          </p:nvSpPr>
          <p:spPr>
            <a:xfrm>
              <a:off x="3121561" y="4438045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2" y="1068"/>
                  </a:cubicBezTo>
                  <a:cubicBezTo>
                    <a:pt x="821" y="1068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5" name="Google Shape;8965;p31"/>
            <p:cNvSpPr/>
            <p:nvPr/>
          </p:nvSpPr>
          <p:spPr>
            <a:xfrm>
              <a:off x="4458732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6" name="Google Shape;8966;p31"/>
            <p:cNvSpPr/>
            <p:nvPr/>
          </p:nvSpPr>
          <p:spPr>
            <a:xfrm>
              <a:off x="3805663" y="410822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7" name="Google Shape;8967;p31"/>
            <p:cNvSpPr/>
            <p:nvPr/>
          </p:nvSpPr>
          <p:spPr>
            <a:xfrm>
              <a:off x="2434328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8" name="Google Shape;8968;p31"/>
            <p:cNvSpPr/>
            <p:nvPr/>
          </p:nvSpPr>
          <p:spPr>
            <a:xfrm>
              <a:off x="3466586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9" name="Google Shape;8969;p31"/>
            <p:cNvSpPr/>
            <p:nvPr/>
          </p:nvSpPr>
          <p:spPr>
            <a:xfrm>
              <a:off x="4337414" y="440032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0" name="Google Shape;8970;p31"/>
            <p:cNvSpPr/>
            <p:nvPr/>
          </p:nvSpPr>
          <p:spPr>
            <a:xfrm>
              <a:off x="3429430" y="4296636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1" name="Google Shape;8971;p31"/>
            <p:cNvSpPr/>
            <p:nvPr/>
          </p:nvSpPr>
          <p:spPr>
            <a:xfrm>
              <a:off x="2620879" y="41270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2" name="Google Shape;8972;p31"/>
            <p:cNvSpPr/>
            <p:nvPr/>
          </p:nvSpPr>
          <p:spPr>
            <a:xfrm>
              <a:off x="2854015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3" name="Google Shape;8973;p31"/>
            <p:cNvSpPr/>
            <p:nvPr/>
          </p:nvSpPr>
          <p:spPr>
            <a:xfrm>
              <a:off x="2322264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4" name="Google Shape;8974;p31"/>
            <p:cNvSpPr/>
            <p:nvPr/>
          </p:nvSpPr>
          <p:spPr>
            <a:xfrm>
              <a:off x="4020151" y="31096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5" name="Google Shape;8975;p31"/>
            <p:cNvSpPr/>
            <p:nvPr/>
          </p:nvSpPr>
          <p:spPr>
            <a:xfrm>
              <a:off x="4248678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6" name="Google Shape;8976;p31"/>
            <p:cNvSpPr/>
            <p:nvPr/>
          </p:nvSpPr>
          <p:spPr>
            <a:xfrm>
              <a:off x="3749649" y="26825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7" name="Google Shape;8977;p31"/>
            <p:cNvSpPr/>
            <p:nvPr/>
          </p:nvSpPr>
          <p:spPr>
            <a:xfrm>
              <a:off x="3065547" y="259449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8" name="Google Shape;8978;p31"/>
            <p:cNvSpPr/>
            <p:nvPr/>
          </p:nvSpPr>
          <p:spPr>
            <a:xfrm>
              <a:off x="3381156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9" name="Google Shape;8979;p31"/>
            <p:cNvSpPr/>
            <p:nvPr/>
          </p:nvSpPr>
          <p:spPr>
            <a:xfrm>
              <a:off x="36020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0" name="Google Shape;8980;p31"/>
            <p:cNvSpPr/>
            <p:nvPr/>
          </p:nvSpPr>
          <p:spPr>
            <a:xfrm>
              <a:off x="1072211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1" name="Google Shape;8981;p31"/>
            <p:cNvSpPr/>
            <p:nvPr/>
          </p:nvSpPr>
          <p:spPr>
            <a:xfrm>
              <a:off x="176261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2" name="Google Shape;8982;p31"/>
            <p:cNvSpPr/>
            <p:nvPr/>
          </p:nvSpPr>
          <p:spPr>
            <a:xfrm>
              <a:off x="7415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3" name="Google Shape;8983;p31"/>
            <p:cNvSpPr/>
            <p:nvPr/>
          </p:nvSpPr>
          <p:spPr>
            <a:xfrm>
              <a:off x="138008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4" name="Google Shape;8984;p31"/>
            <p:cNvSpPr/>
            <p:nvPr/>
          </p:nvSpPr>
          <p:spPr>
            <a:xfrm>
              <a:off x="19543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5" name="Google Shape;8985;p31"/>
            <p:cNvSpPr/>
            <p:nvPr/>
          </p:nvSpPr>
          <p:spPr>
            <a:xfrm>
              <a:off x="1342889" y="141378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6" name="Google Shape;8986;p31"/>
            <p:cNvSpPr/>
            <p:nvPr/>
          </p:nvSpPr>
          <p:spPr>
            <a:xfrm>
              <a:off x="789324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7" name="Google Shape;8987;p31"/>
            <p:cNvSpPr/>
            <p:nvPr/>
          </p:nvSpPr>
          <p:spPr>
            <a:xfrm>
              <a:off x="1734674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8" name="Google Shape;8988;p31"/>
            <p:cNvSpPr/>
            <p:nvPr/>
          </p:nvSpPr>
          <p:spPr>
            <a:xfrm>
              <a:off x="70537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9" name="Google Shape;8989;p31"/>
            <p:cNvSpPr/>
            <p:nvPr/>
          </p:nvSpPr>
          <p:spPr>
            <a:xfrm>
              <a:off x="480012" y="192259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0" name="Google Shape;8990;p31"/>
            <p:cNvSpPr/>
            <p:nvPr/>
          </p:nvSpPr>
          <p:spPr>
            <a:xfrm>
              <a:off x="18139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1" name="Google Shape;8991;p31"/>
            <p:cNvSpPr/>
            <p:nvPr/>
          </p:nvSpPr>
          <p:spPr>
            <a:xfrm>
              <a:off x="18139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2" name="Google Shape;8992;p31"/>
            <p:cNvSpPr/>
            <p:nvPr/>
          </p:nvSpPr>
          <p:spPr>
            <a:xfrm>
              <a:off x="199574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3" name="Google Shape;8993;p31"/>
            <p:cNvSpPr/>
            <p:nvPr/>
          </p:nvSpPr>
          <p:spPr>
            <a:xfrm>
              <a:off x="1818626" y="613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4" name="Google Shape;8994;p31"/>
            <p:cNvSpPr/>
            <p:nvPr/>
          </p:nvSpPr>
          <p:spPr>
            <a:xfrm>
              <a:off x="1557377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5" name="Google Shape;8995;p31"/>
            <p:cNvSpPr/>
            <p:nvPr/>
          </p:nvSpPr>
          <p:spPr>
            <a:xfrm>
              <a:off x="1488977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6" name="Google Shape;8996;p31"/>
            <p:cNvSpPr/>
            <p:nvPr/>
          </p:nvSpPr>
          <p:spPr>
            <a:xfrm>
              <a:off x="2135713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7" name="Google Shape;8997;p31"/>
            <p:cNvSpPr/>
            <p:nvPr/>
          </p:nvSpPr>
          <p:spPr>
            <a:xfrm>
              <a:off x="1221607" y="173882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8" name="Google Shape;8998;p31"/>
            <p:cNvSpPr/>
            <p:nvPr/>
          </p:nvSpPr>
          <p:spPr>
            <a:xfrm>
              <a:off x="1006943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9" name="Google Shape;8999;p31"/>
            <p:cNvSpPr/>
            <p:nvPr/>
          </p:nvSpPr>
          <p:spPr>
            <a:xfrm>
              <a:off x="2107811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0" name="Google Shape;9000;p31"/>
            <p:cNvSpPr/>
            <p:nvPr/>
          </p:nvSpPr>
          <p:spPr>
            <a:xfrm>
              <a:off x="82669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1" name="Google Shape;9001;p31"/>
            <p:cNvSpPr/>
            <p:nvPr/>
          </p:nvSpPr>
          <p:spPr>
            <a:xfrm>
              <a:off x="2762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2" name="Google Shape;9002;p31"/>
            <p:cNvSpPr/>
            <p:nvPr/>
          </p:nvSpPr>
          <p:spPr>
            <a:xfrm>
              <a:off x="808007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3" name="Google Shape;9003;p31"/>
            <p:cNvSpPr/>
            <p:nvPr/>
          </p:nvSpPr>
          <p:spPr>
            <a:xfrm>
              <a:off x="304158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4" name="Google Shape;9004;p31"/>
            <p:cNvSpPr/>
            <p:nvPr/>
          </p:nvSpPr>
          <p:spPr>
            <a:xfrm>
              <a:off x="419353" y="223820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5" name="Google Shape;9005;p31"/>
            <p:cNvSpPr/>
            <p:nvPr/>
          </p:nvSpPr>
          <p:spPr>
            <a:xfrm>
              <a:off x="70537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6" name="Google Shape;9006;p31"/>
            <p:cNvSpPr/>
            <p:nvPr/>
          </p:nvSpPr>
          <p:spPr>
            <a:xfrm>
              <a:off x="1921260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7" name="Google Shape;9007;p31"/>
            <p:cNvSpPr/>
            <p:nvPr/>
          </p:nvSpPr>
          <p:spPr>
            <a:xfrm>
              <a:off x="17678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8" name="Google Shape;9008;p31"/>
            <p:cNvSpPr/>
            <p:nvPr/>
          </p:nvSpPr>
          <p:spPr>
            <a:xfrm>
              <a:off x="385892" y="87204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9" name="Google Shape;9009;p31"/>
            <p:cNvSpPr/>
            <p:nvPr/>
          </p:nvSpPr>
          <p:spPr>
            <a:xfrm>
              <a:off x="498484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0" name="Google Shape;9010;p31"/>
            <p:cNvSpPr/>
            <p:nvPr/>
          </p:nvSpPr>
          <p:spPr>
            <a:xfrm>
              <a:off x="1799942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1" name="Google Shape;9011;p31"/>
            <p:cNvSpPr/>
            <p:nvPr/>
          </p:nvSpPr>
          <p:spPr>
            <a:xfrm>
              <a:off x="1958592" y="32087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2" name="Google Shape;9012;p31"/>
            <p:cNvSpPr/>
            <p:nvPr/>
          </p:nvSpPr>
          <p:spPr>
            <a:xfrm>
              <a:off x="139872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3" name="Google Shape;9013;p31"/>
            <p:cNvSpPr/>
            <p:nvPr/>
          </p:nvSpPr>
          <p:spPr>
            <a:xfrm>
              <a:off x="1072211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4" name="Google Shape;9014;p31"/>
            <p:cNvSpPr/>
            <p:nvPr/>
          </p:nvSpPr>
          <p:spPr>
            <a:xfrm>
              <a:off x="1538694" y="12159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5" name="Google Shape;9015;p31"/>
            <p:cNvSpPr/>
            <p:nvPr/>
          </p:nvSpPr>
          <p:spPr>
            <a:xfrm>
              <a:off x="1678660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6" name="Google Shape;9016;p31"/>
            <p:cNvSpPr/>
            <p:nvPr/>
          </p:nvSpPr>
          <p:spPr>
            <a:xfrm>
              <a:off x="2014430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7" name="Google Shape;9017;p31"/>
            <p:cNvSpPr/>
            <p:nvPr/>
          </p:nvSpPr>
          <p:spPr>
            <a:xfrm>
              <a:off x="2154396" y="1489225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8" name="Google Shape;9018;p31"/>
            <p:cNvSpPr/>
            <p:nvPr/>
          </p:nvSpPr>
          <p:spPr>
            <a:xfrm>
              <a:off x="826690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9" name="Google Shape;9019;p31"/>
            <p:cNvSpPr/>
            <p:nvPr/>
          </p:nvSpPr>
          <p:spPr>
            <a:xfrm>
              <a:off x="1324241" y="240294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0" name="Google Shape;9020;p31"/>
            <p:cNvSpPr/>
            <p:nvPr/>
          </p:nvSpPr>
          <p:spPr>
            <a:xfrm>
              <a:off x="278649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1" name="Google Shape;9021;p31"/>
            <p:cNvSpPr/>
            <p:nvPr/>
          </p:nvSpPr>
          <p:spPr>
            <a:xfrm>
              <a:off x="2082091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2" name="Google Shape;9022;p31"/>
            <p:cNvSpPr/>
            <p:nvPr/>
          </p:nvSpPr>
          <p:spPr>
            <a:xfrm>
              <a:off x="1335887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3" name="Google Shape;9023;p31"/>
            <p:cNvSpPr/>
            <p:nvPr/>
          </p:nvSpPr>
          <p:spPr>
            <a:xfrm>
              <a:off x="981258" y="2016719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31"/>
            <p:cNvSpPr/>
            <p:nvPr/>
          </p:nvSpPr>
          <p:spPr>
            <a:xfrm>
              <a:off x="888053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31"/>
            <p:cNvSpPr/>
            <p:nvPr/>
          </p:nvSpPr>
          <p:spPr>
            <a:xfrm>
              <a:off x="37885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31"/>
            <p:cNvSpPr/>
            <p:nvPr/>
          </p:nvSpPr>
          <p:spPr>
            <a:xfrm>
              <a:off x="1324241" y="21627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31"/>
            <p:cNvSpPr/>
            <p:nvPr/>
          </p:nvSpPr>
          <p:spPr>
            <a:xfrm>
              <a:off x="57561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31"/>
            <p:cNvSpPr/>
            <p:nvPr/>
          </p:nvSpPr>
          <p:spPr>
            <a:xfrm>
              <a:off x="157606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31"/>
            <p:cNvSpPr/>
            <p:nvPr/>
          </p:nvSpPr>
          <p:spPr>
            <a:xfrm>
              <a:off x="1240290" y="10198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31"/>
            <p:cNvSpPr/>
            <p:nvPr/>
          </p:nvSpPr>
          <p:spPr>
            <a:xfrm>
              <a:off x="1837309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31"/>
            <p:cNvSpPr/>
            <p:nvPr/>
          </p:nvSpPr>
          <p:spPr>
            <a:xfrm>
              <a:off x="2154396" y="759066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31"/>
            <p:cNvSpPr/>
            <p:nvPr/>
          </p:nvSpPr>
          <p:spPr>
            <a:xfrm>
              <a:off x="63067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31"/>
            <p:cNvSpPr/>
            <p:nvPr/>
          </p:nvSpPr>
          <p:spPr>
            <a:xfrm>
              <a:off x="1799942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31"/>
            <p:cNvSpPr/>
            <p:nvPr/>
          </p:nvSpPr>
          <p:spPr>
            <a:xfrm>
              <a:off x="199574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31"/>
            <p:cNvSpPr/>
            <p:nvPr/>
          </p:nvSpPr>
          <p:spPr>
            <a:xfrm>
              <a:off x="988260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31"/>
            <p:cNvSpPr/>
            <p:nvPr/>
          </p:nvSpPr>
          <p:spPr>
            <a:xfrm>
              <a:off x="1137655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31"/>
            <p:cNvSpPr/>
            <p:nvPr/>
          </p:nvSpPr>
          <p:spPr>
            <a:xfrm>
              <a:off x="1119007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31"/>
            <p:cNvSpPr/>
            <p:nvPr/>
          </p:nvSpPr>
          <p:spPr>
            <a:xfrm>
              <a:off x="869405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31"/>
            <p:cNvSpPr/>
            <p:nvPr/>
          </p:nvSpPr>
          <p:spPr>
            <a:xfrm>
              <a:off x="1921260" y="12348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31"/>
            <p:cNvSpPr/>
            <p:nvPr/>
          </p:nvSpPr>
          <p:spPr>
            <a:xfrm>
              <a:off x="322841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31"/>
            <p:cNvSpPr/>
            <p:nvPr/>
          </p:nvSpPr>
          <p:spPr>
            <a:xfrm>
              <a:off x="1622645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31"/>
            <p:cNvSpPr/>
            <p:nvPr/>
          </p:nvSpPr>
          <p:spPr>
            <a:xfrm>
              <a:off x="158105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31"/>
            <p:cNvSpPr/>
            <p:nvPr/>
          </p:nvSpPr>
          <p:spPr>
            <a:xfrm>
              <a:off x="1659977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31"/>
            <p:cNvSpPr/>
            <p:nvPr/>
          </p:nvSpPr>
          <p:spPr>
            <a:xfrm>
              <a:off x="1006943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31"/>
            <p:cNvSpPr/>
            <p:nvPr/>
          </p:nvSpPr>
          <p:spPr>
            <a:xfrm>
              <a:off x="1538694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31"/>
            <p:cNvSpPr/>
            <p:nvPr/>
          </p:nvSpPr>
          <p:spPr>
            <a:xfrm>
              <a:off x="2191727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31"/>
            <p:cNvSpPr/>
            <p:nvPr/>
          </p:nvSpPr>
          <p:spPr>
            <a:xfrm>
              <a:off x="630675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31"/>
            <p:cNvSpPr/>
            <p:nvPr/>
          </p:nvSpPr>
          <p:spPr>
            <a:xfrm>
              <a:off x="5550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31"/>
            <p:cNvSpPr/>
            <p:nvPr/>
          </p:nvSpPr>
          <p:spPr>
            <a:xfrm>
              <a:off x="1221607" y="28315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31"/>
            <p:cNvSpPr/>
            <p:nvPr/>
          </p:nvSpPr>
          <p:spPr>
            <a:xfrm>
              <a:off x="582612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31"/>
            <p:cNvSpPr/>
            <p:nvPr/>
          </p:nvSpPr>
          <p:spPr>
            <a:xfrm>
              <a:off x="36020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31"/>
            <p:cNvSpPr/>
            <p:nvPr/>
          </p:nvSpPr>
          <p:spPr>
            <a:xfrm>
              <a:off x="1072211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31"/>
            <p:cNvSpPr/>
            <p:nvPr/>
          </p:nvSpPr>
          <p:spPr>
            <a:xfrm>
              <a:off x="1119007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31"/>
            <p:cNvSpPr/>
            <p:nvPr/>
          </p:nvSpPr>
          <p:spPr>
            <a:xfrm>
              <a:off x="176261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31"/>
            <p:cNvSpPr/>
            <p:nvPr/>
          </p:nvSpPr>
          <p:spPr>
            <a:xfrm>
              <a:off x="1939908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31"/>
            <p:cNvSpPr/>
            <p:nvPr/>
          </p:nvSpPr>
          <p:spPr>
            <a:xfrm>
              <a:off x="7415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31"/>
            <p:cNvSpPr/>
            <p:nvPr/>
          </p:nvSpPr>
          <p:spPr>
            <a:xfrm>
              <a:off x="138008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31"/>
            <p:cNvSpPr/>
            <p:nvPr/>
          </p:nvSpPr>
          <p:spPr>
            <a:xfrm>
              <a:off x="19543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31"/>
            <p:cNvSpPr/>
            <p:nvPr/>
          </p:nvSpPr>
          <p:spPr>
            <a:xfrm>
              <a:off x="1342889" y="4240235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31"/>
            <p:cNvSpPr/>
            <p:nvPr/>
          </p:nvSpPr>
          <p:spPr>
            <a:xfrm>
              <a:off x="789324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31"/>
            <p:cNvSpPr/>
            <p:nvPr/>
          </p:nvSpPr>
          <p:spPr>
            <a:xfrm>
              <a:off x="1734674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31"/>
            <p:cNvSpPr/>
            <p:nvPr/>
          </p:nvSpPr>
          <p:spPr>
            <a:xfrm>
              <a:off x="70537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31"/>
            <p:cNvSpPr/>
            <p:nvPr/>
          </p:nvSpPr>
          <p:spPr>
            <a:xfrm>
              <a:off x="480012" y="474886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31"/>
            <p:cNvSpPr/>
            <p:nvPr/>
          </p:nvSpPr>
          <p:spPr>
            <a:xfrm>
              <a:off x="18139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31"/>
            <p:cNvSpPr/>
            <p:nvPr/>
          </p:nvSpPr>
          <p:spPr>
            <a:xfrm>
              <a:off x="18139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31"/>
            <p:cNvSpPr/>
            <p:nvPr/>
          </p:nvSpPr>
          <p:spPr>
            <a:xfrm>
              <a:off x="199574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31"/>
            <p:cNvSpPr/>
            <p:nvPr/>
          </p:nvSpPr>
          <p:spPr>
            <a:xfrm>
              <a:off x="1818626" y="343928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31"/>
            <p:cNvSpPr/>
            <p:nvPr/>
          </p:nvSpPr>
          <p:spPr>
            <a:xfrm>
              <a:off x="1557377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31"/>
            <p:cNvSpPr/>
            <p:nvPr/>
          </p:nvSpPr>
          <p:spPr>
            <a:xfrm>
              <a:off x="1488977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31"/>
            <p:cNvSpPr/>
            <p:nvPr/>
          </p:nvSpPr>
          <p:spPr>
            <a:xfrm>
              <a:off x="2135713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31"/>
            <p:cNvSpPr/>
            <p:nvPr/>
          </p:nvSpPr>
          <p:spPr>
            <a:xfrm>
              <a:off x="1221607" y="456527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31"/>
            <p:cNvSpPr/>
            <p:nvPr/>
          </p:nvSpPr>
          <p:spPr>
            <a:xfrm>
              <a:off x="2107811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31"/>
            <p:cNvSpPr/>
            <p:nvPr/>
          </p:nvSpPr>
          <p:spPr>
            <a:xfrm>
              <a:off x="82669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31"/>
            <p:cNvSpPr/>
            <p:nvPr/>
          </p:nvSpPr>
          <p:spPr>
            <a:xfrm>
              <a:off x="2762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31"/>
            <p:cNvSpPr/>
            <p:nvPr/>
          </p:nvSpPr>
          <p:spPr>
            <a:xfrm>
              <a:off x="808007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31"/>
            <p:cNvSpPr/>
            <p:nvPr/>
          </p:nvSpPr>
          <p:spPr>
            <a:xfrm>
              <a:off x="304158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31"/>
            <p:cNvSpPr/>
            <p:nvPr/>
          </p:nvSpPr>
          <p:spPr>
            <a:xfrm>
              <a:off x="419353" y="50644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31"/>
            <p:cNvSpPr/>
            <p:nvPr/>
          </p:nvSpPr>
          <p:spPr>
            <a:xfrm>
              <a:off x="70537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31"/>
            <p:cNvSpPr/>
            <p:nvPr/>
          </p:nvSpPr>
          <p:spPr>
            <a:xfrm>
              <a:off x="1921260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31"/>
            <p:cNvSpPr/>
            <p:nvPr/>
          </p:nvSpPr>
          <p:spPr>
            <a:xfrm>
              <a:off x="17678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31"/>
            <p:cNvSpPr/>
            <p:nvPr/>
          </p:nvSpPr>
          <p:spPr>
            <a:xfrm>
              <a:off x="385892" y="3698491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31"/>
            <p:cNvSpPr/>
            <p:nvPr/>
          </p:nvSpPr>
          <p:spPr>
            <a:xfrm>
              <a:off x="498484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31"/>
            <p:cNvSpPr/>
            <p:nvPr/>
          </p:nvSpPr>
          <p:spPr>
            <a:xfrm>
              <a:off x="1697343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31"/>
            <p:cNvSpPr/>
            <p:nvPr/>
          </p:nvSpPr>
          <p:spPr>
            <a:xfrm>
              <a:off x="1799942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31"/>
            <p:cNvSpPr/>
            <p:nvPr/>
          </p:nvSpPr>
          <p:spPr>
            <a:xfrm>
              <a:off x="1958592" y="31473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31"/>
            <p:cNvSpPr/>
            <p:nvPr/>
          </p:nvSpPr>
          <p:spPr>
            <a:xfrm>
              <a:off x="139872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31"/>
            <p:cNvSpPr/>
            <p:nvPr/>
          </p:nvSpPr>
          <p:spPr>
            <a:xfrm>
              <a:off x="158105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31"/>
            <p:cNvSpPr/>
            <p:nvPr/>
          </p:nvSpPr>
          <p:spPr>
            <a:xfrm>
              <a:off x="1072211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31"/>
            <p:cNvSpPr/>
            <p:nvPr/>
          </p:nvSpPr>
          <p:spPr>
            <a:xfrm>
              <a:off x="1538694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31"/>
            <p:cNvSpPr/>
            <p:nvPr/>
          </p:nvSpPr>
          <p:spPr>
            <a:xfrm>
              <a:off x="1678660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31"/>
            <p:cNvSpPr/>
            <p:nvPr/>
          </p:nvSpPr>
          <p:spPr>
            <a:xfrm>
              <a:off x="2014430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31"/>
            <p:cNvSpPr/>
            <p:nvPr/>
          </p:nvSpPr>
          <p:spPr>
            <a:xfrm>
              <a:off x="2154396" y="4315495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31"/>
            <p:cNvSpPr/>
            <p:nvPr/>
          </p:nvSpPr>
          <p:spPr>
            <a:xfrm>
              <a:off x="826690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31"/>
            <p:cNvSpPr/>
            <p:nvPr/>
          </p:nvSpPr>
          <p:spPr>
            <a:xfrm>
              <a:off x="278649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31"/>
            <p:cNvSpPr/>
            <p:nvPr/>
          </p:nvSpPr>
          <p:spPr>
            <a:xfrm>
              <a:off x="2082091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31"/>
            <p:cNvSpPr/>
            <p:nvPr/>
          </p:nvSpPr>
          <p:spPr>
            <a:xfrm>
              <a:off x="1335887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31"/>
            <p:cNvSpPr/>
            <p:nvPr/>
          </p:nvSpPr>
          <p:spPr>
            <a:xfrm>
              <a:off x="981258" y="4843165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31"/>
            <p:cNvSpPr/>
            <p:nvPr/>
          </p:nvSpPr>
          <p:spPr>
            <a:xfrm>
              <a:off x="888053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31"/>
            <p:cNvSpPr/>
            <p:nvPr/>
          </p:nvSpPr>
          <p:spPr>
            <a:xfrm>
              <a:off x="37885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31"/>
            <p:cNvSpPr/>
            <p:nvPr/>
          </p:nvSpPr>
          <p:spPr>
            <a:xfrm>
              <a:off x="1324241" y="498904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31"/>
            <p:cNvSpPr/>
            <p:nvPr/>
          </p:nvSpPr>
          <p:spPr>
            <a:xfrm>
              <a:off x="157606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31"/>
            <p:cNvSpPr/>
            <p:nvPr/>
          </p:nvSpPr>
          <p:spPr>
            <a:xfrm>
              <a:off x="1240290" y="292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31"/>
            <p:cNvSpPr/>
            <p:nvPr/>
          </p:nvSpPr>
          <p:spPr>
            <a:xfrm>
              <a:off x="1837309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4" name="Google Shape;9104;p31"/>
            <p:cNvSpPr/>
            <p:nvPr/>
          </p:nvSpPr>
          <p:spPr>
            <a:xfrm>
              <a:off x="1361573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5" name="Google Shape;9105;p31"/>
            <p:cNvSpPr/>
            <p:nvPr/>
          </p:nvSpPr>
          <p:spPr>
            <a:xfrm>
              <a:off x="2154396" y="35853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6" name="Google Shape;9106;p31"/>
            <p:cNvSpPr/>
            <p:nvPr/>
          </p:nvSpPr>
          <p:spPr>
            <a:xfrm>
              <a:off x="63067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7" name="Google Shape;9107;p31"/>
            <p:cNvSpPr/>
            <p:nvPr/>
          </p:nvSpPr>
          <p:spPr>
            <a:xfrm>
              <a:off x="480012" y="257563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31"/>
            <p:cNvSpPr/>
            <p:nvPr/>
          </p:nvSpPr>
          <p:spPr>
            <a:xfrm>
              <a:off x="1799942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9" name="Google Shape;9109;p31"/>
            <p:cNvSpPr/>
            <p:nvPr/>
          </p:nvSpPr>
          <p:spPr>
            <a:xfrm>
              <a:off x="2107811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0" name="Google Shape;9110;p31"/>
            <p:cNvSpPr/>
            <p:nvPr/>
          </p:nvSpPr>
          <p:spPr>
            <a:xfrm>
              <a:off x="199574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1" name="Google Shape;9111;p31"/>
            <p:cNvSpPr/>
            <p:nvPr/>
          </p:nvSpPr>
          <p:spPr>
            <a:xfrm>
              <a:off x="988260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2" name="Google Shape;9112;p31"/>
            <p:cNvSpPr/>
            <p:nvPr/>
          </p:nvSpPr>
          <p:spPr>
            <a:xfrm>
              <a:off x="1137655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3" name="Google Shape;9113;p31"/>
            <p:cNvSpPr/>
            <p:nvPr/>
          </p:nvSpPr>
          <p:spPr>
            <a:xfrm>
              <a:off x="1119007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4" name="Google Shape;9114;p31"/>
            <p:cNvSpPr/>
            <p:nvPr/>
          </p:nvSpPr>
          <p:spPr>
            <a:xfrm>
              <a:off x="869405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5" name="Google Shape;9115;p31"/>
            <p:cNvSpPr/>
            <p:nvPr/>
          </p:nvSpPr>
          <p:spPr>
            <a:xfrm>
              <a:off x="1921260" y="406107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6" name="Google Shape;9116;p31"/>
            <p:cNvSpPr/>
            <p:nvPr/>
          </p:nvSpPr>
          <p:spPr>
            <a:xfrm>
              <a:off x="322841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7" name="Google Shape;9117;p31"/>
            <p:cNvSpPr/>
            <p:nvPr/>
          </p:nvSpPr>
          <p:spPr>
            <a:xfrm>
              <a:off x="1659977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8" name="Google Shape;9118;p31"/>
            <p:cNvSpPr/>
            <p:nvPr/>
          </p:nvSpPr>
          <p:spPr>
            <a:xfrm>
              <a:off x="1006943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9" name="Google Shape;9119;p31"/>
            <p:cNvSpPr/>
            <p:nvPr/>
          </p:nvSpPr>
          <p:spPr>
            <a:xfrm>
              <a:off x="66804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31"/>
            <p:cNvSpPr/>
            <p:nvPr/>
          </p:nvSpPr>
          <p:spPr>
            <a:xfrm>
              <a:off x="1538694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31"/>
            <p:cNvSpPr/>
            <p:nvPr/>
          </p:nvSpPr>
          <p:spPr>
            <a:xfrm>
              <a:off x="630675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2" name="Google Shape;9122;p31"/>
            <p:cNvSpPr/>
            <p:nvPr/>
          </p:nvSpPr>
          <p:spPr>
            <a:xfrm>
              <a:off x="5550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3" name="Google Shape;9123;p31"/>
            <p:cNvSpPr/>
            <p:nvPr/>
          </p:nvSpPr>
          <p:spPr>
            <a:xfrm>
              <a:off x="1221607" y="310960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4" name="Google Shape;9124;p31"/>
            <p:cNvSpPr/>
            <p:nvPr/>
          </p:nvSpPr>
          <p:spPr>
            <a:xfrm>
              <a:off x="1450133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5" name="Google Shape;9125;p31"/>
            <p:cNvSpPr/>
            <p:nvPr/>
          </p:nvSpPr>
          <p:spPr>
            <a:xfrm>
              <a:off x="951104" y="26825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6" name="Google Shape;9126;p31"/>
            <p:cNvSpPr/>
            <p:nvPr/>
          </p:nvSpPr>
          <p:spPr>
            <a:xfrm>
              <a:off x="26700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7" name="Google Shape;9127;p31"/>
            <p:cNvSpPr/>
            <p:nvPr/>
          </p:nvSpPr>
          <p:spPr>
            <a:xfrm>
              <a:off x="582612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6_1">
    <p:bg>
      <p:bgPr>
        <a:solidFill>
          <a:schemeClr val="accent1"/>
        </a:solidFill>
        <a:effectLst/>
      </p:bgPr>
    </p:bg>
    <p:spTree>
      <p:nvGrpSpPr>
        <p:cNvPr id="1" name="Shape 9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29" name="Google Shape;9129;p32"/>
          <p:cNvGrpSpPr/>
          <p:nvPr/>
        </p:nvGrpSpPr>
        <p:grpSpPr>
          <a:xfrm>
            <a:off x="14499" y="-44102"/>
            <a:ext cx="7290023" cy="5221595"/>
            <a:chOff x="18139" y="-44102"/>
            <a:chExt cx="9120445" cy="5221595"/>
          </a:xfrm>
        </p:grpSpPr>
        <p:sp>
          <p:nvSpPr>
            <p:cNvPr id="9130" name="Google Shape;9130;p32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1" name="Google Shape;9131;p32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2" name="Google Shape;9132;p32"/>
            <p:cNvSpPr/>
            <p:nvPr/>
          </p:nvSpPr>
          <p:spPr>
            <a:xfrm>
              <a:off x="859124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3" name="Google Shape;9133;p32"/>
            <p:cNvSpPr/>
            <p:nvPr/>
          </p:nvSpPr>
          <p:spPr>
            <a:xfrm>
              <a:off x="8273982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4" name="Google Shape;9134;p32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5" name="Google Shape;9135;p32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6" name="Google Shape;9136;p32"/>
            <p:cNvSpPr/>
            <p:nvPr/>
          </p:nvSpPr>
          <p:spPr>
            <a:xfrm>
              <a:off x="8413948" y="94748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7" name="Google Shape;9137;p32"/>
            <p:cNvSpPr/>
            <p:nvPr/>
          </p:nvSpPr>
          <p:spPr>
            <a:xfrm>
              <a:off x="8413948" y="15550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8" name="Google Shape;9138;p32"/>
            <p:cNvSpPr/>
            <p:nvPr/>
          </p:nvSpPr>
          <p:spPr>
            <a:xfrm>
              <a:off x="8315958" y="21816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9" name="Google Shape;9139;p32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0" name="Google Shape;9140;p32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1" name="Google Shape;9141;p32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32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3" name="Google Shape;9143;p32"/>
            <p:cNvSpPr/>
            <p:nvPr/>
          </p:nvSpPr>
          <p:spPr>
            <a:xfrm>
              <a:off x="7919529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4" name="Google Shape;9144;p32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5" name="Google Shape;9145;p32"/>
            <p:cNvSpPr/>
            <p:nvPr/>
          </p:nvSpPr>
          <p:spPr>
            <a:xfrm>
              <a:off x="8099993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6" name="Google Shape;9146;p32"/>
            <p:cNvSpPr/>
            <p:nvPr/>
          </p:nvSpPr>
          <p:spPr>
            <a:xfrm>
              <a:off x="857259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7" name="Google Shape;9147;p32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8" name="Google Shape;9148;p32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9" name="Google Shape;9149;p32"/>
            <p:cNvSpPr/>
            <p:nvPr/>
          </p:nvSpPr>
          <p:spPr>
            <a:xfrm>
              <a:off x="8031593" y="4904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0" name="Google Shape;9150;p32"/>
            <p:cNvSpPr/>
            <p:nvPr/>
          </p:nvSpPr>
          <p:spPr>
            <a:xfrm>
              <a:off x="8031593" y="229461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1" name="Google Shape;9151;p32"/>
            <p:cNvSpPr/>
            <p:nvPr/>
          </p:nvSpPr>
          <p:spPr>
            <a:xfrm>
              <a:off x="867445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2" name="Google Shape;9152;p32"/>
            <p:cNvSpPr/>
            <p:nvPr/>
          </p:nvSpPr>
          <p:spPr>
            <a:xfrm>
              <a:off x="7949858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3" name="Google Shape;9153;p32"/>
            <p:cNvSpPr/>
            <p:nvPr/>
          </p:nvSpPr>
          <p:spPr>
            <a:xfrm>
              <a:off x="8155092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4" name="Google Shape;9154;p32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5" name="Google Shape;9155;p32"/>
            <p:cNvSpPr/>
            <p:nvPr/>
          </p:nvSpPr>
          <p:spPr>
            <a:xfrm>
              <a:off x="8218144" y="104160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6" name="Google Shape;9156;p32"/>
            <p:cNvSpPr/>
            <p:nvPr/>
          </p:nvSpPr>
          <p:spPr>
            <a:xfrm>
              <a:off x="8236827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7" name="Google Shape;9157;p32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8" name="Google Shape;9158;p32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9" name="Google Shape;9159;p32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0" name="Google Shape;9160;p32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1" name="Google Shape;9161;p32"/>
            <p:cNvSpPr/>
            <p:nvPr/>
          </p:nvSpPr>
          <p:spPr>
            <a:xfrm>
              <a:off x="8553914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2" name="Google Shape;9162;p32"/>
            <p:cNvSpPr/>
            <p:nvPr/>
          </p:nvSpPr>
          <p:spPr>
            <a:xfrm>
              <a:off x="8031593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3" name="Google Shape;9163;p32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4" name="Google Shape;9164;p32"/>
            <p:cNvSpPr/>
            <p:nvPr/>
          </p:nvSpPr>
          <p:spPr>
            <a:xfrm>
              <a:off x="8218144" y="130080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5" name="Google Shape;9165;p32"/>
            <p:cNvSpPr/>
            <p:nvPr/>
          </p:nvSpPr>
          <p:spPr>
            <a:xfrm>
              <a:off x="845131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6" name="Google Shape;9166;p32"/>
            <p:cNvSpPr/>
            <p:nvPr/>
          </p:nvSpPr>
          <p:spPr>
            <a:xfrm>
              <a:off x="7919529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7" name="Google Shape;9167;p32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8" name="Google Shape;9168;p32"/>
            <p:cNvSpPr/>
            <p:nvPr/>
          </p:nvSpPr>
          <p:spPr>
            <a:xfrm>
              <a:off x="8118500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9" name="Google Shape;9169;p32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0" name="Google Shape;9170;p32"/>
            <p:cNvSpPr/>
            <p:nvPr/>
          </p:nvSpPr>
          <p:spPr>
            <a:xfrm>
              <a:off x="846996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1" name="Google Shape;9171;p32"/>
            <p:cNvSpPr/>
            <p:nvPr/>
          </p:nvSpPr>
          <p:spPr>
            <a:xfrm>
              <a:off x="859124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2" name="Google Shape;9172;p32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3" name="Google Shape;9173;p32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4" name="Google Shape;9174;p32"/>
            <p:cNvSpPr/>
            <p:nvPr/>
          </p:nvSpPr>
          <p:spPr>
            <a:xfrm>
              <a:off x="8413948" y="377375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5" name="Google Shape;9175;p32"/>
            <p:cNvSpPr/>
            <p:nvPr/>
          </p:nvSpPr>
          <p:spPr>
            <a:xfrm>
              <a:off x="8413948" y="438146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6" name="Google Shape;9176;p32"/>
            <p:cNvSpPr/>
            <p:nvPr/>
          </p:nvSpPr>
          <p:spPr>
            <a:xfrm>
              <a:off x="8315958" y="50079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7" name="Google Shape;9177;p32"/>
            <p:cNvSpPr/>
            <p:nvPr/>
          </p:nvSpPr>
          <p:spPr>
            <a:xfrm>
              <a:off x="801291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8" name="Google Shape;9178;p32"/>
            <p:cNvSpPr/>
            <p:nvPr/>
          </p:nvSpPr>
          <p:spPr>
            <a:xfrm>
              <a:off x="833464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9" name="Google Shape;9179;p32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0" name="Google Shape;9180;p32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1" name="Google Shape;9181;p32"/>
            <p:cNvSpPr/>
            <p:nvPr/>
          </p:nvSpPr>
          <p:spPr>
            <a:xfrm>
              <a:off x="8815163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2" name="Google Shape;9182;p32"/>
            <p:cNvSpPr/>
            <p:nvPr/>
          </p:nvSpPr>
          <p:spPr>
            <a:xfrm>
              <a:off x="7919529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3" name="Google Shape;9183;p32"/>
            <p:cNvSpPr/>
            <p:nvPr/>
          </p:nvSpPr>
          <p:spPr>
            <a:xfrm>
              <a:off x="910118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4" name="Google Shape;9184;p32"/>
            <p:cNvSpPr/>
            <p:nvPr/>
          </p:nvSpPr>
          <p:spPr>
            <a:xfrm>
              <a:off x="8099993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5" name="Google Shape;9185;p32"/>
            <p:cNvSpPr/>
            <p:nvPr/>
          </p:nvSpPr>
          <p:spPr>
            <a:xfrm>
              <a:off x="857259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6" name="Google Shape;9186;p32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7" name="Google Shape;9187;p32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8" name="Google Shape;9188;p32"/>
            <p:cNvSpPr/>
            <p:nvPr/>
          </p:nvSpPr>
          <p:spPr>
            <a:xfrm>
              <a:off x="8553914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9" name="Google Shape;9189;p32"/>
            <p:cNvSpPr/>
            <p:nvPr/>
          </p:nvSpPr>
          <p:spPr>
            <a:xfrm>
              <a:off x="7938212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0" name="Google Shape;9190;p32"/>
            <p:cNvSpPr/>
            <p:nvPr/>
          </p:nvSpPr>
          <p:spPr>
            <a:xfrm>
              <a:off x="8031593" y="33168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1" name="Google Shape;9191;p32"/>
            <p:cNvSpPr/>
            <p:nvPr/>
          </p:nvSpPr>
          <p:spPr>
            <a:xfrm>
              <a:off x="8031593" y="512105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2" name="Google Shape;9192;p32"/>
            <p:cNvSpPr/>
            <p:nvPr/>
          </p:nvSpPr>
          <p:spPr>
            <a:xfrm>
              <a:off x="867445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3" name="Google Shape;9193;p32"/>
            <p:cNvSpPr/>
            <p:nvPr/>
          </p:nvSpPr>
          <p:spPr>
            <a:xfrm>
              <a:off x="7949858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4" name="Google Shape;9194;p32"/>
            <p:cNvSpPr/>
            <p:nvPr/>
          </p:nvSpPr>
          <p:spPr>
            <a:xfrm>
              <a:off x="8155092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1" y="3616"/>
                    <a:pt x="3579" y="2806"/>
                    <a:pt x="3579" y="1808"/>
                  </a:cubicBezTo>
                  <a:cubicBezTo>
                    <a:pt x="3579" y="809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5" name="Google Shape;9195;p32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6" name="Google Shape;9196;p32"/>
            <p:cNvSpPr/>
            <p:nvPr/>
          </p:nvSpPr>
          <p:spPr>
            <a:xfrm>
              <a:off x="8218144" y="38680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7" name="Google Shape;9197;p32"/>
            <p:cNvSpPr/>
            <p:nvPr/>
          </p:nvSpPr>
          <p:spPr>
            <a:xfrm>
              <a:off x="8236827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8" name="Google Shape;9198;p32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9" name="Google Shape;9199;p32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0" name="Google Shape;9200;p32"/>
            <p:cNvSpPr/>
            <p:nvPr/>
          </p:nvSpPr>
          <p:spPr>
            <a:xfrm>
              <a:off x="8334641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1" name="Google Shape;9201;p32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2" name="Google Shape;9202;p32"/>
            <p:cNvSpPr/>
            <p:nvPr/>
          </p:nvSpPr>
          <p:spPr>
            <a:xfrm>
              <a:off x="8031593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3" name="Google Shape;9203;p32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4" name="Google Shape;9204;p32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5" name="Google Shape;9205;p32"/>
            <p:cNvSpPr/>
            <p:nvPr/>
          </p:nvSpPr>
          <p:spPr>
            <a:xfrm>
              <a:off x="8218144" y="412708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6" name="Google Shape;9206;p32"/>
            <p:cNvSpPr/>
            <p:nvPr/>
          </p:nvSpPr>
          <p:spPr>
            <a:xfrm>
              <a:off x="845131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7" name="Google Shape;9207;p32"/>
            <p:cNvSpPr/>
            <p:nvPr/>
          </p:nvSpPr>
          <p:spPr>
            <a:xfrm>
              <a:off x="7919529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8" name="Google Shape;9208;p32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9" name="Google Shape;9209;p32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0" name="Google Shape;9210;p32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1" name="Google Shape;9211;p32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2" name="Google Shape;9212;p32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3" name="Google Shape;9213;p32"/>
            <p:cNvSpPr/>
            <p:nvPr/>
          </p:nvSpPr>
          <p:spPr>
            <a:xfrm>
              <a:off x="5671418" y="47156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4" name="Google Shape;9214;p32"/>
            <p:cNvSpPr/>
            <p:nvPr/>
          </p:nvSpPr>
          <p:spPr>
            <a:xfrm>
              <a:off x="6977345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5" name="Google Shape;9215;p32"/>
            <p:cNvSpPr/>
            <p:nvPr/>
          </p:nvSpPr>
          <p:spPr>
            <a:xfrm>
              <a:off x="5792736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6" name="Google Shape;9216;p32"/>
            <p:cNvSpPr/>
            <p:nvPr/>
          </p:nvSpPr>
          <p:spPr>
            <a:xfrm>
              <a:off x="5475438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7" name="Google Shape;9217;p32"/>
            <p:cNvSpPr/>
            <p:nvPr/>
          </p:nvSpPr>
          <p:spPr>
            <a:xfrm>
              <a:off x="6939978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8" name="Google Shape;9218;p32"/>
            <p:cNvSpPr/>
            <p:nvPr/>
          </p:nvSpPr>
          <p:spPr>
            <a:xfrm>
              <a:off x="6386589" y="15927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9" name="Google Shape;9219;p32"/>
            <p:cNvSpPr/>
            <p:nvPr/>
          </p:nvSpPr>
          <p:spPr>
            <a:xfrm>
              <a:off x="7331939" y="220049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0" name="Google Shape;9220;p32"/>
            <p:cNvSpPr/>
            <p:nvPr/>
          </p:nvSpPr>
          <p:spPr>
            <a:xfrm>
              <a:off x="6302672" y="128195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1" name="Google Shape;9221;p32"/>
            <p:cNvSpPr/>
            <p:nvPr/>
          </p:nvSpPr>
          <p:spPr>
            <a:xfrm>
              <a:off x="6077101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2" name="Google Shape;9222;p32"/>
            <p:cNvSpPr/>
            <p:nvPr/>
          </p:nvSpPr>
          <p:spPr>
            <a:xfrm>
              <a:off x="5615404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3" name="Google Shape;9223;p32"/>
            <p:cNvSpPr/>
            <p:nvPr/>
          </p:nvSpPr>
          <p:spPr>
            <a:xfrm>
              <a:off x="5615404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4" name="Google Shape;9224;p32"/>
            <p:cNvSpPr/>
            <p:nvPr/>
          </p:nvSpPr>
          <p:spPr>
            <a:xfrm>
              <a:off x="7593012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5" name="Google Shape;9225;p32"/>
            <p:cNvSpPr/>
            <p:nvPr/>
          </p:nvSpPr>
          <p:spPr>
            <a:xfrm>
              <a:off x="5517414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6" name="Google Shape;9226;p32"/>
            <p:cNvSpPr/>
            <p:nvPr/>
          </p:nvSpPr>
          <p:spPr>
            <a:xfrm>
              <a:off x="7415891" y="61301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7" name="Google Shape;9227;p32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8" name="Google Shape;9228;p32"/>
            <p:cNvSpPr/>
            <p:nvPr/>
          </p:nvSpPr>
          <p:spPr>
            <a:xfrm>
              <a:off x="7086242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9" name="Google Shape;9229;p32"/>
            <p:cNvSpPr/>
            <p:nvPr/>
          </p:nvSpPr>
          <p:spPr>
            <a:xfrm>
              <a:off x="7732978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0" name="Google Shape;9230;p32"/>
            <p:cNvSpPr/>
            <p:nvPr/>
          </p:nvSpPr>
          <p:spPr>
            <a:xfrm>
              <a:off x="6818872" y="173882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1" name="Google Shape;9231;p32"/>
            <p:cNvSpPr/>
            <p:nvPr/>
          </p:nvSpPr>
          <p:spPr>
            <a:xfrm>
              <a:off x="6604208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2" name="Google Shape;9232;p32"/>
            <p:cNvSpPr/>
            <p:nvPr/>
          </p:nvSpPr>
          <p:spPr>
            <a:xfrm>
              <a:off x="7705076" y="11970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3" name="Google Shape;9233;p32"/>
            <p:cNvSpPr/>
            <p:nvPr/>
          </p:nvSpPr>
          <p:spPr>
            <a:xfrm>
              <a:off x="5214189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4" name="Google Shape;9234;p32"/>
            <p:cNvSpPr/>
            <p:nvPr/>
          </p:nvSpPr>
          <p:spPr>
            <a:xfrm>
              <a:off x="642395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5" name="Google Shape;9235;p32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6" name="Google Shape;9236;p32"/>
            <p:cNvSpPr/>
            <p:nvPr/>
          </p:nvSpPr>
          <p:spPr>
            <a:xfrm>
              <a:off x="6405272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7" name="Google Shape;9237;p32"/>
            <p:cNvSpPr/>
            <p:nvPr/>
          </p:nvSpPr>
          <p:spPr>
            <a:xfrm>
              <a:off x="5901423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8" name="Google Shape;9238;p32"/>
            <p:cNvSpPr/>
            <p:nvPr/>
          </p:nvSpPr>
          <p:spPr>
            <a:xfrm>
              <a:off x="6016442" y="223820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9" name="Google Shape;9239;p32"/>
            <p:cNvSpPr/>
            <p:nvPr/>
          </p:nvSpPr>
          <p:spPr>
            <a:xfrm>
              <a:off x="5121019" y="131966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0" name="Google Shape;9240;p32"/>
            <p:cNvSpPr/>
            <p:nvPr/>
          </p:nvSpPr>
          <p:spPr>
            <a:xfrm>
              <a:off x="6302672" y="220049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1" name="Google Shape;9241;p32"/>
            <p:cNvSpPr/>
            <p:nvPr/>
          </p:nvSpPr>
          <p:spPr>
            <a:xfrm>
              <a:off x="7518525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2" name="Google Shape;9242;p32"/>
            <p:cNvSpPr/>
            <p:nvPr/>
          </p:nvSpPr>
          <p:spPr>
            <a:xfrm>
              <a:off x="5301272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3" name="Google Shape;9243;p32"/>
            <p:cNvSpPr/>
            <p:nvPr/>
          </p:nvSpPr>
          <p:spPr>
            <a:xfrm>
              <a:off x="5774053" y="2080333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4" name="Google Shape;9244;p32"/>
            <p:cNvSpPr/>
            <p:nvPr/>
          </p:nvSpPr>
          <p:spPr>
            <a:xfrm>
              <a:off x="5983157" y="87204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5" name="Google Shape;9245;p32"/>
            <p:cNvSpPr/>
            <p:nvPr/>
          </p:nvSpPr>
          <p:spPr>
            <a:xfrm>
              <a:off x="7397207" y="100405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6" name="Google Shape;9246;p32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7" name="Google Shape;9247;p32"/>
            <p:cNvSpPr/>
            <p:nvPr/>
          </p:nvSpPr>
          <p:spPr>
            <a:xfrm>
              <a:off x="6995993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8" name="Google Shape;9248;p32"/>
            <p:cNvSpPr/>
            <p:nvPr/>
          </p:nvSpPr>
          <p:spPr>
            <a:xfrm>
              <a:off x="5232873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9" name="Google Shape;9249;p32"/>
            <p:cNvSpPr/>
            <p:nvPr/>
          </p:nvSpPr>
          <p:spPr>
            <a:xfrm>
              <a:off x="6669476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0" name="Google Shape;9250;p32"/>
            <p:cNvSpPr/>
            <p:nvPr/>
          </p:nvSpPr>
          <p:spPr>
            <a:xfrm>
              <a:off x="5232873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1" name="Google Shape;9251;p32"/>
            <p:cNvSpPr/>
            <p:nvPr/>
          </p:nvSpPr>
          <p:spPr>
            <a:xfrm>
              <a:off x="7275925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2" name="Google Shape;9252;p32"/>
            <p:cNvSpPr/>
            <p:nvPr/>
          </p:nvSpPr>
          <p:spPr>
            <a:xfrm>
              <a:off x="7611695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3" name="Google Shape;9253;p32"/>
            <p:cNvSpPr/>
            <p:nvPr/>
          </p:nvSpPr>
          <p:spPr>
            <a:xfrm>
              <a:off x="7751661" y="1489225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4" name="Google Shape;9254;p32"/>
            <p:cNvSpPr/>
            <p:nvPr/>
          </p:nvSpPr>
          <p:spPr>
            <a:xfrm>
              <a:off x="6423955" y="1877843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26" y="1068"/>
                  </a:cubicBezTo>
                  <a:cubicBezTo>
                    <a:pt x="820" y="1068"/>
                    <a:pt x="1056" y="831"/>
                    <a:pt x="1056" y="532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5" name="Google Shape;9255;p32"/>
            <p:cNvSpPr/>
            <p:nvPr/>
          </p:nvSpPr>
          <p:spPr>
            <a:xfrm>
              <a:off x="6921295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6" name="Google Shape;9256;p32"/>
            <p:cNvSpPr/>
            <p:nvPr/>
          </p:nvSpPr>
          <p:spPr>
            <a:xfrm>
              <a:off x="587573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7" name="Google Shape;9257;p32"/>
            <p:cNvSpPr/>
            <p:nvPr/>
          </p:nvSpPr>
          <p:spPr>
            <a:xfrm>
              <a:off x="5151314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8" name="Google Shape;9258;p32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9" name="Google Shape;9259;p32"/>
            <p:cNvSpPr/>
            <p:nvPr/>
          </p:nvSpPr>
          <p:spPr>
            <a:xfrm>
              <a:off x="5356548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0" name="Google Shape;9260;p32"/>
            <p:cNvSpPr/>
            <p:nvPr/>
          </p:nvSpPr>
          <p:spPr>
            <a:xfrm>
              <a:off x="6578523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1" name="Google Shape;9261;p32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2" name="Google Shape;9262;p32"/>
            <p:cNvSpPr/>
            <p:nvPr/>
          </p:nvSpPr>
          <p:spPr>
            <a:xfrm>
              <a:off x="5976120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3" name="Google Shape;9263;p32"/>
            <p:cNvSpPr/>
            <p:nvPr/>
          </p:nvSpPr>
          <p:spPr>
            <a:xfrm>
              <a:off x="5419423" y="10416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4" name="Google Shape;9264;p32"/>
            <p:cNvSpPr/>
            <p:nvPr/>
          </p:nvSpPr>
          <p:spPr>
            <a:xfrm>
              <a:off x="6921295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5" name="Google Shape;9265;p32"/>
            <p:cNvSpPr/>
            <p:nvPr/>
          </p:nvSpPr>
          <p:spPr>
            <a:xfrm>
              <a:off x="5438107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6" name="Google Shape;9266;p32"/>
            <p:cNvSpPr/>
            <p:nvPr/>
          </p:nvSpPr>
          <p:spPr>
            <a:xfrm>
              <a:off x="6172664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7" name="Google Shape;9267;p32"/>
            <p:cNvSpPr/>
            <p:nvPr/>
          </p:nvSpPr>
          <p:spPr>
            <a:xfrm>
              <a:off x="717332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8" name="Google Shape;9268;p32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9" name="Google Shape;9269;p32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0" name="Google Shape;9270;p32"/>
            <p:cNvSpPr/>
            <p:nvPr/>
          </p:nvSpPr>
          <p:spPr>
            <a:xfrm>
              <a:off x="7751661" y="75906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1" name="Google Shape;9271;p32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2" name="Google Shape;9272;p32"/>
            <p:cNvSpPr/>
            <p:nvPr/>
          </p:nvSpPr>
          <p:spPr>
            <a:xfrm>
              <a:off x="5536097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3" name="Google Shape;9273;p32"/>
            <p:cNvSpPr/>
            <p:nvPr/>
          </p:nvSpPr>
          <p:spPr>
            <a:xfrm>
              <a:off x="7397207" y="1470366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1" y="1067"/>
                    <a:pt x="1057" y="830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4" name="Google Shape;9274;p32"/>
            <p:cNvSpPr/>
            <p:nvPr/>
          </p:nvSpPr>
          <p:spPr>
            <a:xfrm>
              <a:off x="7593012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5" name="Google Shape;9275;p32"/>
            <p:cNvSpPr/>
            <p:nvPr/>
          </p:nvSpPr>
          <p:spPr>
            <a:xfrm>
              <a:off x="6585525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6" name="Google Shape;9276;p32"/>
            <p:cNvSpPr/>
            <p:nvPr/>
          </p:nvSpPr>
          <p:spPr>
            <a:xfrm>
              <a:off x="6734744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7" name="Google Shape;9277;p32"/>
            <p:cNvSpPr/>
            <p:nvPr/>
          </p:nvSpPr>
          <p:spPr>
            <a:xfrm>
              <a:off x="6716272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8" name="Google Shape;9278;p32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9" name="Google Shape;9279;p32"/>
            <p:cNvSpPr/>
            <p:nvPr/>
          </p:nvSpPr>
          <p:spPr>
            <a:xfrm>
              <a:off x="7518525" y="12348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0" name="Google Shape;9280;p32"/>
            <p:cNvSpPr/>
            <p:nvPr/>
          </p:nvSpPr>
          <p:spPr>
            <a:xfrm>
              <a:off x="5920106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1" name="Google Shape;9281;p32"/>
            <p:cNvSpPr/>
            <p:nvPr/>
          </p:nvSpPr>
          <p:spPr>
            <a:xfrm>
              <a:off x="7219910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2" name="Google Shape;9282;p32"/>
            <p:cNvSpPr/>
            <p:nvPr/>
          </p:nvSpPr>
          <p:spPr>
            <a:xfrm>
              <a:off x="5755370" y="235118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3" name="Google Shape;9283;p32"/>
            <p:cNvSpPr/>
            <p:nvPr/>
          </p:nvSpPr>
          <p:spPr>
            <a:xfrm>
              <a:off x="7257242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4" name="Google Shape;9284;p32"/>
            <p:cNvSpPr/>
            <p:nvPr/>
          </p:nvSpPr>
          <p:spPr>
            <a:xfrm>
              <a:off x="6604208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5" name="Google Shape;9285;p32"/>
            <p:cNvSpPr/>
            <p:nvPr/>
          </p:nvSpPr>
          <p:spPr>
            <a:xfrm>
              <a:off x="5232873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6" name="Google Shape;9286;p32"/>
            <p:cNvSpPr/>
            <p:nvPr/>
          </p:nvSpPr>
          <p:spPr>
            <a:xfrm>
              <a:off x="7135959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7" name="Google Shape;9287;p32"/>
            <p:cNvSpPr/>
            <p:nvPr/>
          </p:nvSpPr>
          <p:spPr>
            <a:xfrm>
              <a:off x="7789028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8" name="Google Shape;9288;p32"/>
            <p:cNvSpPr/>
            <p:nvPr/>
          </p:nvSpPr>
          <p:spPr>
            <a:xfrm>
              <a:off x="6227975" y="147036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9" name="Google Shape;9289;p32"/>
            <p:cNvSpPr/>
            <p:nvPr/>
          </p:nvSpPr>
          <p:spPr>
            <a:xfrm>
              <a:off x="5419423" y="130080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0" name="Google Shape;9290;p32"/>
            <p:cNvSpPr/>
            <p:nvPr/>
          </p:nvSpPr>
          <p:spPr>
            <a:xfrm>
              <a:off x="5652770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1" name="Google Shape;9291;p32"/>
            <p:cNvSpPr/>
            <p:nvPr/>
          </p:nvSpPr>
          <p:spPr>
            <a:xfrm>
              <a:off x="5121019" y="74020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2" name="Google Shape;9292;p32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3" name="Google Shape;9293;p32"/>
            <p:cNvSpPr/>
            <p:nvPr/>
          </p:nvSpPr>
          <p:spPr>
            <a:xfrm>
              <a:off x="6179701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4" name="Google Shape;9294;p32"/>
            <p:cNvSpPr/>
            <p:nvPr/>
          </p:nvSpPr>
          <p:spPr>
            <a:xfrm>
              <a:off x="5319955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5" name="Google Shape;9295;p32"/>
            <p:cNvSpPr/>
            <p:nvPr/>
          </p:nvSpPr>
          <p:spPr>
            <a:xfrm>
              <a:off x="5957472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6" name="Google Shape;9296;p32"/>
            <p:cNvSpPr/>
            <p:nvPr/>
          </p:nvSpPr>
          <p:spPr>
            <a:xfrm>
              <a:off x="6669476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7" name="Google Shape;9297;p32"/>
            <p:cNvSpPr/>
            <p:nvPr/>
          </p:nvSpPr>
          <p:spPr>
            <a:xfrm>
              <a:off x="671627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8" name="Google Shape;9298;p32"/>
            <p:cNvSpPr/>
            <p:nvPr/>
          </p:nvSpPr>
          <p:spPr>
            <a:xfrm>
              <a:off x="735987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9" name="Google Shape;9299;p32"/>
            <p:cNvSpPr/>
            <p:nvPr/>
          </p:nvSpPr>
          <p:spPr>
            <a:xfrm>
              <a:off x="7537173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0" name="Google Shape;9300;p32"/>
            <p:cNvSpPr/>
            <p:nvPr/>
          </p:nvSpPr>
          <p:spPr>
            <a:xfrm>
              <a:off x="5671418" y="329801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1" name="Google Shape;9301;p32"/>
            <p:cNvSpPr/>
            <p:nvPr/>
          </p:nvSpPr>
          <p:spPr>
            <a:xfrm>
              <a:off x="6977345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2" name="Google Shape;9302;p32"/>
            <p:cNvSpPr/>
            <p:nvPr/>
          </p:nvSpPr>
          <p:spPr>
            <a:xfrm>
              <a:off x="5792736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3" name="Google Shape;9303;p32"/>
            <p:cNvSpPr/>
            <p:nvPr/>
          </p:nvSpPr>
          <p:spPr>
            <a:xfrm>
              <a:off x="6939978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4" name="Google Shape;9304;p32"/>
            <p:cNvSpPr/>
            <p:nvPr/>
          </p:nvSpPr>
          <p:spPr>
            <a:xfrm>
              <a:off x="6386589" y="441918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5" name="Google Shape;9305;p32"/>
            <p:cNvSpPr/>
            <p:nvPr/>
          </p:nvSpPr>
          <p:spPr>
            <a:xfrm>
              <a:off x="7331939" y="502676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6" name="Google Shape;9306;p32"/>
            <p:cNvSpPr/>
            <p:nvPr/>
          </p:nvSpPr>
          <p:spPr>
            <a:xfrm>
              <a:off x="6302672" y="410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1"/>
                    <a:pt x="236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7" name="Google Shape;9307;p32"/>
            <p:cNvSpPr/>
            <p:nvPr/>
          </p:nvSpPr>
          <p:spPr>
            <a:xfrm>
              <a:off x="6077101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8" name="Google Shape;9308;p32"/>
            <p:cNvSpPr/>
            <p:nvPr/>
          </p:nvSpPr>
          <p:spPr>
            <a:xfrm>
              <a:off x="5615404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9" name="Google Shape;9309;p32"/>
            <p:cNvSpPr/>
            <p:nvPr/>
          </p:nvSpPr>
          <p:spPr>
            <a:xfrm>
              <a:off x="5615404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0" name="Google Shape;9310;p32"/>
            <p:cNvSpPr/>
            <p:nvPr/>
          </p:nvSpPr>
          <p:spPr>
            <a:xfrm>
              <a:off x="7593012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1" name="Google Shape;9311;p32"/>
            <p:cNvSpPr/>
            <p:nvPr/>
          </p:nvSpPr>
          <p:spPr>
            <a:xfrm>
              <a:off x="5517414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2" name="Google Shape;9312;p32"/>
            <p:cNvSpPr/>
            <p:nvPr/>
          </p:nvSpPr>
          <p:spPr>
            <a:xfrm>
              <a:off x="7415891" y="34392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3" name="Google Shape;9313;p32"/>
            <p:cNvSpPr/>
            <p:nvPr/>
          </p:nvSpPr>
          <p:spPr>
            <a:xfrm>
              <a:off x="715464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4" name="Google Shape;9314;p32"/>
            <p:cNvSpPr/>
            <p:nvPr/>
          </p:nvSpPr>
          <p:spPr>
            <a:xfrm>
              <a:off x="7086242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5" name="Google Shape;9315;p32"/>
            <p:cNvSpPr/>
            <p:nvPr/>
          </p:nvSpPr>
          <p:spPr>
            <a:xfrm>
              <a:off x="7732978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6" name="Google Shape;9316;p32"/>
            <p:cNvSpPr/>
            <p:nvPr/>
          </p:nvSpPr>
          <p:spPr>
            <a:xfrm>
              <a:off x="6818872" y="4565274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7" name="Google Shape;9317;p32"/>
            <p:cNvSpPr/>
            <p:nvPr/>
          </p:nvSpPr>
          <p:spPr>
            <a:xfrm>
              <a:off x="7705076" y="402353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8" name="Google Shape;9318;p32"/>
            <p:cNvSpPr/>
            <p:nvPr/>
          </p:nvSpPr>
          <p:spPr>
            <a:xfrm>
              <a:off x="5214189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9" name="Google Shape;9319;p32"/>
            <p:cNvSpPr/>
            <p:nvPr/>
          </p:nvSpPr>
          <p:spPr>
            <a:xfrm>
              <a:off x="5536097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0" name="Google Shape;9320;p32"/>
            <p:cNvSpPr/>
            <p:nvPr/>
          </p:nvSpPr>
          <p:spPr>
            <a:xfrm>
              <a:off x="642395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1" name="Google Shape;9321;p32"/>
            <p:cNvSpPr/>
            <p:nvPr/>
          </p:nvSpPr>
          <p:spPr>
            <a:xfrm>
              <a:off x="5873521" y="309074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2" name="Google Shape;9322;p32"/>
            <p:cNvSpPr/>
            <p:nvPr/>
          </p:nvSpPr>
          <p:spPr>
            <a:xfrm>
              <a:off x="6405272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3" name="Google Shape;9323;p32"/>
            <p:cNvSpPr/>
            <p:nvPr/>
          </p:nvSpPr>
          <p:spPr>
            <a:xfrm>
              <a:off x="5901423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4" name="Google Shape;9324;p32"/>
            <p:cNvSpPr/>
            <p:nvPr/>
          </p:nvSpPr>
          <p:spPr>
            <a:xfrm>
              <a:off x="6016442" y="50644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5" name="Google Shape;9325;p32"/>
            <p:cNvSpPr/>
            <p:nvPr/>
          </p:nvSpPr>
          <p:spPr>
            <a:xfrm>
              <a:off x="5121019" y="41459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6" name="Google Shape;9326;p32"/>
            <p:cNvSpPr/>
            <p:nvPr/>
          </p:nvSpPr>
          <p:spPr>
            <a:xfrm>
              <a:off x="6302672" y="50267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7" name="Google Shape;9327;p32"/>
            <p:cNvSpPr/>
            <p:nvPr/>
          </p:nvSpPr>
          <p:spPr>
            <a:xfrm>
              <a:off x="7518525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8" name="Google Shape;9328;p32"/>
            <p:cNvSpPr/>
            <p:nvPr/>
          </p:nvSpPr>
          <p:spPr>
            <a:xfrm>
              <a:off x="5301272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9" name="Google Shape;9329;p32"/>
            <p:cNvSpPr/>
            <p:nvPr/>
          </p:nvSpPr>
          <p:spPr>
            <a:xfrm>
              <a:off x="5774053" y="490677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0" name="Google Shape;9330;p32"/>
            <p:cNvSpPr/>
            <p:nvPr/>
          </p:nvSpPr>
          <p:spPr>
            <a:xfrm>
              <a:off x="5983157" y="369849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1" name="Google Shape;9331;p32"/>
            <p:cNvSpPr/>
            <p:nvPr/>
          </p:nvSpPr>
          <p:spPr>
            <a:xfrm>
              <a:off x="6095749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2" name="Google Shape;9332;p32"/>
            <p:cNvSpPr/>
            <p:nvPr/>
          </p:nvSpPr>
          <p:spPr>
            <a:xfrm>
              <a:off x="7294608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3" name="Google Shape;9333;p32"/>
            <p:cNvSpPr/>
            <p:nvPr/>
          </p:nvSpPr>
          <p:spPr>
            <a:xfrm>
              <a:off x="7397207" y="383032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4" name="Google Shape;9334;p32"/>
            <p:cNvSpPr/>
            <p:nvPr/>
          </p:nvSpPr>
          <p:spPr>
            <a:xfrm>
              <a:off x="7555681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5" name="Google Shape;9335;p32"/>
            <p:cNvSpPr/>
            <p:nvPr/>
          </p:nvSpPr>
          <p:spPr>
            <a:xfrm>
              <a:off x="6995993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6" name="Google Shape;9336;p32"/>
            <p:cNvSpPr/>
            <p:nvPr/>
          </p:nvSpPr>
          <p:spPr>
            <a:xfrm>
              <a:off x="5755370" y="27391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7" name="Google Shape;9337;p32"/>
            <p:cNvSpPr/>
            <p:nvPr/>
          </p:nvSpPr>
          <p:spPr>
            <a:xfrm>
              <a:off x="5139667" y="2556984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1" y="1067"/>
                    <a:pt x="1057" y="830"/>
                    <a:pt x="1057" y="531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8" name="Google Shape;9338;p32"/>
            <p:cNvSpPr/>
            <p:nvPr/>
          </p:nvSpPr>
          <p:spPr>
            <a:xfrm>
              <a:off x="5232873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9" name="Google Shape;9339;p32"/>
            <p:cNvSpPr/>
            <p:nvPr/>
          </p:nvSpPr>
          <p:spPr>
            <a:xfrm>
              <a:off x="6669476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0" name="Google Shape;9340;p32"/>
            <p:cNvSpPr/>
            <p:nvPr/>
          </p:nvSpPr>
          <p:spPr>
            <a:xfrm>
              <a:off x="7135959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1" name="Google Shape;9341;p32"/>
            <p:cNvSpPr/>
            <p:nvPr/>
          </p:nvSpPr>
          <p:spPr>
            <a:xfrm>
              <a:off x="5232873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2" name="Google Shape;9342;p32"/>
            <p:cNvSpPr/>
            <p:nvPr/>
          </p:nvSpPr>
          <p:spPr>
            <a:xfrm>
              <a:off x="7275925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3" name="Google Shape;9343;p32"/>
            <p:cNvSpPr/>
            <p:nvPr/>
          </p:nvSpPr>
          <p:spPr>
            <a:xfrm>
              <a:off x="7611695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4" name="Google Shape;9344;p32"/>
            <p:cNvSpPr/>
            <p:nvPr/>
          </p:nvSpPr>
          <p:spPr>
            <a:xfrm>
              <a:off x="7751661" y="4315495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5" name="Google Shape;9345;p32"/>
            <p:cNvSpPr/>
            <p:nvPr/>
          </p:nvSpPr>
          <p:spPr>
            <a:xfrm>
              <a:off x="6423955" y="470411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6" name="Google Shape;9346;p32"/>
            <p:cNvSpPr/>
            <p:nvPr/>
          </p:nvSpPr>
          <p:spPr>
            <a:xfrm>
              <a:off x="587573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7" name="Google Shape;9347;p32"/>
            <p:cNvSpPr/>
            <p:nvPr/>
          </p:nvSpPr>
          <p:spPr>
            <a:xfrm>
              <a:off x="5151314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8" name="Google Shape;9348;p32"/>
            <p:cNvSpPr/>
            <p:nvPr/>
          </p:nvSpPr>
          <p:spPr>
            <a:xfrm>
              <a:off x="7679356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9" name="Google Shape;9349;p32"/>
            <p:cNvSpPr/>
            <p:nvPr/>
          </p:nvSpPr>
          <p:spPr>
            <a:xfrm>
              <a:off x="5356548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09"/>
                    <a:pt x="1" y="1808"/>
                  </a:cubicBezTo>
                  <a:cubicBezTo>
                    <a:pt x="1" y="2806"/>
                    <a:pt x="800" y="3616"/>
                    <a:pt x="1787" y="3616"/>
                  </a:cubicBezTo>
                  <a:cubicBezTo>
                    <a:pt x="2775" y="3616"/>
                    <a:pt x="3579" y="2806"/>
                    <a:pt x="3579" y="1808"/>
                  </a:cubicBezTo>
                  <a:cubicBezTo>
                    <a:pt x="3579" y="809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0" name="Google Shape;9350;p32"/>
            <p:cNvSpPr/>
            <p:nvPr/>
          </p:nvSpPr>
          <p:spPr>
            <a:xfrm>
              <a:off x="6578523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1" name="Google Shape;9351;p32"/>
            <p:cNvSpPr/>
            <p:nvPr/>
          </p:nvSpPr>
          <p:spPr>
            <a:xfrm>
              <a:off x="6485318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8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2" name="Google Shape;9352;p32"/>
            <p:cNvSpPr/>
            <p:nvPr/>
          </p:nvSpPr>
          <p:spPr>
            <a:xfrm>
              <a:off x="5976120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3" name="Google Shape;9353;p32"/>
            <p:cNvSpPr/>
            <p:nvPr/>
          </p:nvSpPr>
          <p:spPr>
            <a:xfrm>
              <a:off x="5419423" y="38680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4" name="Google Shape;9354;p32"/>
            <p:cNvSpPr/>
            <p:nvPr/>
          </p:nvSpPr>
          <p:spPr>
            <a:xfrm>
              <a:off x="6921295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5" name="Google Shape;9355;p32"/>
            <p:cNvSpPr/>
            <p:nvPr/>
          </p:nvSpPr>
          <p:spPr>
            <a:xfrm>
              <a:off x="5438107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6" name="Google Shape;9356;p32"/>
            <p:cNvSpPr/>
            <p:nvPr/>
          </p:nvSpPr>
          <p:spPr>
            <a:xfrm>
              <a:off x="717332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7" name="Google Shape;9357;p32"/>
            <p:cNvSpPr/>
            <p:nvPr/>
          </p:nvSpPr>
          <p:spPr>
            <a:xfrm>
              <a:off x="6837379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8" name="Google Shape;9358;p32"/>
            <p:cNvSpPr/>
            <p:nvPr/>
          </p:nvSpPr>
          <p:spPr>
            <a:xfrm>
              <a:off x="7434398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9" name="Google Shape;9359;p32"/>
            <p:cNvSpPr/>
            <p:nvPr/>
          </p:nvSpPr>
          <p:spPr>
            <a:xfrm>
              <a:off x="6958662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0" name="Google Shape;9360;p32"/>
            <p:cNvSpPr/>
            <p:nvPr/>
          </p:nvSpPr>
          <p:spPr>
            <a:xfrm>
              <a:off x="7751661" y="358533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1" name="Google Shape;9361;p32"/>
            <p:cNvSpPr/>
            <p:nvPr/>
          </p:nvSpPr>
          <p:spPr>
            <a:xfrm>
              <a:off x="6227975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2" name="Google Shape;9362;p32"/>
            <p:cNvSpPr/>
            <p:nvPr/>
          </p:nvSpPr>
          <p:spPr>
            <a:xfrm>
              <a:off x="6077101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3" name="Google Shape;9363;p32"/>
            <p:cNvSpPr/>
            <p:nvPr/>
          </p:nvSpPr>
          <p:spPr>
            <a:xfrm>
              <a:off x="5536097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4" name="Google Shape;9364;p32"/>
            <p:cNvSpPr/>
            <p:nvPr/>
          </p:nvSpPr>
          <p:spPr>
            <a:xfrm>
              <a:off x="7397207" y="4296636"/>
              <a:ext cx="37226" cy="37718"/>
            </a:xfrm>
            <a:custGeom>
              <a:avLst/>
              <a:gdLst/>
              <a:ahLst/>
              <a:cxnLst/>
              <a:rect l="l" t="t" r="r" b="b"/>
              <a:pathLst>
                <a:path w="1058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5" name="Google Shape;9365;p32"/>
            <p:cNvSpPr/>
            <p:nvPr/>
          </p:nvSpPr>
          <p:spPr>
            <a:xfrm>
              <a:off x="7705076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6" name="Google Shape;9366;p32"/>
            <p:cNvSpPr/>
            <p:nvPr/>
          </p:nvSpPr>
          <p:spPr>
            <a:xfrm>
              <a:off x="7593012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7" name="Google Shape;9367;p32"/>
            <p:cNvSpPr/>
            <p:nvPr/>
          </p:nvSpPr>
          <p:spPr>
            <a:xfrm>
              <a:off x="6585525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8" name="Google Shape;9368;p32"/>
            <p:cNvSpPr/>
            <p:nvPr/>
          </p:nvSpPr>
          <p:spPr>
            <a:xfrm>
              <a:off x="6734744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9" name="Google Shape;9369;p32"/>
            <p:cNvSpPr/>
            <p:nvPr/>
          </p:nvSpPr>
          <p:spPr>
            <a:xfrm>
              <a:off x="6716272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0" name="Google Shape;9370;p32"/>
            <p:cNvSpPr/>
            <p:nvPr/>
          </p:nvSpPr>
          <p:spPr>
            <a:xfrm>
              <a:off x="6466670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1" name="Google Shape;9371;p32"/>
            <p:cNvSpPr/>
            <p:nvPr/>
          </p:nvSpPr>
          <p:spPr>
            <a:xfrm>
              <a:off x="7518525" y="406107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2" name="Google Shape;9372;p32"/>
            <p:cNvSpPr/>
            <p:nvPr/>
          </p:nvSpPr>
          <p:spPr>
            <a:xfrm>
              <a:off x="5920106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3" name="Google Shape;9373;p32"/>
            <p:cNvSpPr/>
            <p:nvPr/>
          </p:nvSpPr>
          <p:spPr>
            <a:xfrm>
              <a:off x="7257242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4" name="Google Shape;9374;p32"/>
            <p:cNvSpPr/>
            <p:nvPr/>
          </p:nvSpPr>
          <p:spPr>
            <a:xfrm>
              <a:off x="6604208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5" name="Google Shape;9375;p32"/>
            <p:cNvSpPr/>
            <p:nvPr/>
          </p:nvSpPr>
          <p:spPr>
            <a:xfrm>
              <a:off x="5232873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6" name="Google Shape;9376;p32"/>
            <p:cNvSpPr/>
            <p:nvPr/>
          </p:nvSpPr>
          <p:spPr>
            <a:xfrm>
              <a:off x="6265306" y="27202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7" name="Google Shape;9377;p32"/>
            <p:cNvSpPr/>
            <p:nvPr/>
          </p:nvSpPr>
          <p:spPr>
            <a:xfrm>
              <a:off x="7135959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8" name="Google Shape;9378;p32"/>
            <p:cNvSpPr/>
            <p:nvPr/>
          </p:nvSpPr>
          <p:spPr>
            <a:xfrm>
              <a:off x="6227975" y="4296636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9" name="Google Shape;9379;p32"/>
            <p:cNvSpPr/>
            <p:nvPr/>
          </p:nvSpPr>
          <p:spPr>
            <a:xfrm>
              <a:off x="5419423" y="412708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0" name="Google Shape;9380;p32"/>
            <p:cNvSpPr/>
            <p:nvPr/>
          </p:nvSpPr>
          <p:spPr>
            <a:xfrm>
              <a:off x="5652770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1" name="Google Shape;9381;p32"/>
            <p:cNvSpPr/>
            <p:nvPr/>
          </p:nvSpPr>
          <p:spPr>
            <a:xfrm>
              <a:off x="5121019" y="356647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2" name="Google Shape;9382;p32"/>
            <p:cNvSpPr/>
            <p:nvPr/>
          </p:nvSpPr>
          <p:spPr>
            <a:xfrm>
              <a:off x="6818872" y="31096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3" name="Google Shape;9383;p32"/>
            <p:cNvSpPr/>
            <p:nvPr/>
          </p:nvSpPr>
          <p:spPr>
            <a:xfrm>
              <a:off x="7047398" y="2556984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4" name="Google Shape;9384;p32"/>
            <p:cNvSpPr/>
            <p:nvPr/>
          </p:nvSpPr>
          <p:spPr>
            <a:xfrm>
              <a:off x="6548193" y="26825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5" name="Google Shape;9385;p32"/>
            <p:cNvSpPr/>
            <p:nvPr/>
          </p:nvSpPr>
          <p:spPr>
            <a:xfrm>
              <a:off x="586409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6" name="Google Shape;9386;p32"/>
            <p:cNvSpPr/>
            <p:nvPr/>
          </p:nvSpPr>
          <p:spPr>
            <a:xfrm>
              <a:off x="6179701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7" name="Google Shape;9387;p32"/>
            <p:cNvSpPr/>
            <p:nvPr/>
          </p:nvSpPr>
          <p:spPr>
            <a:xfrm>
              <a:off x="3158928" y="-1820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8" name="Google Shape;9388;p32"/>
            <p:cNvSpPr/>
            <p:nvPr/>
          </p:nvSpPr>
          <p:spPr>
            <a:xfrm>
              <a:off x="3870932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9" name="Google Shape;9389;p32"/>
            <p:cNvSpPr/>
            <p:nvPr/>
          </p:nvSpPr>
          <p:spPr>
            <a:xfrm>
              <a:off x="45611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0" name="Google Shape;9390;p32"/>
            <p:cNvSpPr/>
            <p:nvPr/>
          </p:nvSpPr>
          <p:spPr>
            <a:xfrm>
              <a:off x="2872698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1" name="Google Shape;9391;p32"/>
            <p:cNvSpPr/>
            <p:nvPr/>
          </p:nvSpPr>
          <p:spPr>
            <a:xfrm>
              <a:off x="417880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2" name="Google Shape;9392;p32"/>
            <p:cNvSpPr/>
            <p:nvPr/>
          </p:nvSpPr>
          <p:spPr>
            <a:xfrm>
              <a:off x="2993981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3" name="Google Shape;9393;p32"/>
            <p:cNvSpPr/>
            <p:nvPr/>
          </p:nvSpPr>
          <p:spPr>
            <a:xfrm>
              <a:off x="2676893" y="242180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4" name="Google Shape;9394;p32"/>
            <p:cNvSpPr/>
            <p:nvPr/>
          </p:nvSpPr>
          <p:spPr>
            <a:xfrm>
              <a:off x="4141434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5" name="Google Shape;9395;p32"/>
            <p:cNvSpPr/>
            <p:nvPr/>
          </p:nvSpPr>
          <p:spPr>
            <a:xfrm>
              <a:off x="3587868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6" name="Google Shape;9396;p32"/>
            <p:cNvSpPr/>
            <p:nvPr/>
          </p:nvSpPr>
          <p:spPr>
            <a:xfrm>
              <a:off x="4533219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7" name="Google Shape;9397;p32"/>
            <p:cNvSpPr/>
            <p:nvPr/>
          </p:nvSpPr>
          <p:spPr>
            <a:xfrm>
              <a:off x="3503917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8" name="Google Shape;9398;p32"/>
            <p:cNvSpPr/>
            <p:nvPr/>
          </p:nvSpPr>
          <p:spPr>
            <a:xfrm>
              <a:off x="3278557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9" name="Google Shape;9399;p32"/>
            <p:cNvSpPr/>
            <p:nvPr/>
          </p:nvSpPr>
          <p:spPr>
            <a:xfrm>
              <a:off x="2816859" y="94748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0" name="Google Shape;9400;p32"/>
            <p:cNvSpPr/>
            <p:nvPr/>
          </p:nvSpPr>
          <p:spPr>
            <a:xfrm>
              <a:off x="2816859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1" name="Google Shape;9401;p32"/>
            <p:cNvSpPr/>
            <p:nvPr/>
          </p:nvSpPr>
          <p:spPr>
            <a:xfrm>
              <a:off x="479446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2" name="Google Shape;9402;p32"/>
            <p:cNvSpPr/>
            <p:nvPr/>
          </p:nvSpPr>
          <p:spPr>
            <a:xfrm>
              <a:off x="2718869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3" name="Google Shape;9403;p32"/>
            <p:cNvSpPr/>
            <p:nvPr/>
          </p:nvSpPr>
          <p:spPr>
            <a:xfrm>
              <a:off x="4617170" y="61301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4" name="Google Shape;9404;p32"/>
            <p:cNvSpPr/>
            <p:nvPr/>
          </p:nvSpPr>
          <p:spPr>
            <a:xfrm>
              <a:off x="435592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5" name="Google Shape;9405;p32"/>
            <p:cNvSpPr/>
            <p:nvPr/>
          </p:nvSpPr>
          <p:spPr>
            <a:xfrm>
              <a:off x="4287698" y="19790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6" name="Google Shape;9406;p32"/>
            <p:cNvSpPr/>
            <p:nvPr/>
          </p:nvSpPr>
          <p:spPr>
            <a:xfrm>
              <a:off x="4934433" y="212505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7" name="Google Shape;9407;p32"/>
            <p:cNvSpPr/>
            <p:nvPr/>
          </p:nvSpPr>
          <p:spPr>
            <a:xfrm>
              <a:off x="4020151" y="173882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8" name="Google Shape;9408;p32"/>
            <p:cNvSpPr/>
            <p:nvPr/>
          </p:nvSpPr>
          <p:spPr>
            <a:xfrm>
              <a:off x="3805663" y="237004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9" name="Google Shape;9409;p32"/>
            <p:cNvSpPr/>
            <p:nvPr/>
          </p:nvSpPr>
          <p:spPr>
            <a:xfrm>
              <a:off x="4906356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0" name="Google Shape;9410;p32"/>
            <p:cNvSpPr/>
            <p:nvPr/>
          </p:nvSpPr>
          <p:spPr>
            <a:xfrm>
              <a:off x="241564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1" name="Google Shape;9411;p32"/>
            <p:cNvSpPr/>
            <p:nvPr/>
          </p:nvSpPr>
          <p:spPr>
            <a:xfrm>
              <a:off x="362523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2" name="Google Shape;9412;p32"/>
            <p:cNvSpPr/>
            <p:nvPr/>
          </p:nvSpPr>
          <p:spPr>
            <a:xfrm>
              <a:off x="307480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3" name="Google Shape;9413;p32"/>
            <p:cNvSpPr/>
            <p:nvPr/>
          </p:nvSpPr>
          <p:spPr>
            <a:xfrm>
              <a:off x="3606551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4" name="Google Shape;9414;p32"/>
            <p:cNvSpPr/>
            <p:nvPr/>
          </p:nvSpPr>
          <p:spPr>
            <a:xfrm>
              <a:off x="3102913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6" y="0"/>
                    <a:pt x="0" y="237"/>
                    <a:pt x="0" y="536"/>
                  </a:cubicBezTo>
                  <a:cubicBezTo>
                    <a:pt x="0" y="830"/>
                    <a:pt x="236" y="1067"/>
                    <a:pt x="531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5" name="Google Shape;9415;p32"/>
            <p:cNvSpPr/>
            <p:nvPr/>
          </p:nvSpPr>
          <p:spPr>
            <a:xfrm>
              <a:off x="3217898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6" name="Google Shape;9416;p32"/>
            <p:cNvSpPr/>
            <p:nvPr/>
          </p:nvSpPr>
          <p:spPr>
            <a:xfrm>
              <a:off x="2322264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7" name="Google Shape;9417;p32"/>
            <p:cNvSpPr/>
            <p:nvPr/>
          </p:nvSpPr>
          <p:spPr>
            <a:xfrm>
              <a:off x="3503917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8" name="Google Shape;9418;p32"/>
            <p:cNvSpPr/>
            <p:nvPr/>
          </p:nvSpPr>
          <p:spPr>
            <a:xfrm>
              <a:off x="4719770" y="194145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9" name="Google Shape;9419;p32"/>
            <p:cNvSpPr/>
            <p:nvPr/>
          </p:nvSpPr>
          <p:spPr>
            <a:xfrm>
              <a:off x="2502728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0" name="Google Shape;9420;p32"/>
            <p:cNvSpPr/>
            <p:nvPr/>
          </p:nvSpPr>
          <p:spPr>
            <a:xfrm>
              <a:off x="2975333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1" name="Google Shape;9421;p32"/>
            <p:cNvSpPr/>
            <p:nvPr/>
          </p:nvSpPr>
          <p:spPr>
            <a:xfrm>
              <a:off x="3184437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2" name="Google Shape;9422;p32"/>
            <p:cNvSpPr/>
            <p:nvPr/>
          </p:nvSpPr>
          <p:spPr>
            <a:xfrm>
              <a:off x="3297205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3" name="Google Shape;9423;p32"/>
            <p:cNvSpPr/>
            <p:nvPr/>
          </p:nvSpPr>
          <p:spPr>
            <a:xfrm>
              <a:off x="4598487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4" name="Google Shape;9424;p32"/>
            <p:cNvSpPr/>
            <p:nvPr/>
          </p:nvSpPr>
          <p:spPr>
            <a:xfrm>
              <a:off x="4757136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5" name="Google Shape;9425;p32"/>
            <p:cNvSpPr/>
            <p:nvPr/>
          </p:nvSpPr>
          <p:spPr>
            <a:xfrm>
              <a:off x="419744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6" name="Google Shape;9426;p32"/>
            <p:cNvSpPr/>
            <p:nvPr/>
          </p:nvSpPr>
          <p:spPr>
            <a:xfrm>
              <a:off x="2434328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7" name="Google Shape;9427;p32"/>
            <p:cNvSpPr/>
            <p:nvPr/>
          </p:nvSpPr>
          <p:spPr>
            <a:xfrm>
              <a:off x="3870932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8" name="Google Shape;9428;p32"/>
            <p:cNvSpPr/>
            <p:nvPr/>
          </p:nvSpPr>
          <p:spPr>
            <a:xfrm>
              <a:off x="4337414" y="121594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9" name="Google Shape;9429;p32"/>
            <p:cNvSpPr/>
            <p:nvPr/>
          </p:nvSpPr>
          <p:spPr>
            <a:xfrm>
              <a:off x="2434328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0" name="Google Shape;9430;p32"/>
            <p:cNvSpPr/>
            <p:nvPr/>
          </p:nvSpPr>
          <p:spPr>
            <a:xfrm>
              <a:off x="4477204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2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1" name="Google Shape;9431;p32"/>
            <p:cNvSpPr/>
            <p:nvPr/>
          </p:nvSpPr>
          <p:spPr>
            <a:xfrm>
              <a:off x="4813151" y="53757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2" name="Google Shape;9432;p32"/>
            <p:cNvSpPr/>
            <p:nvPr/>
          </p:nvSpPr>
          <p:spPr>
            <a:xfrm>
              <a:off x="4953117" y="1489225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3" name="Google Shape;9433;p32"/>
            <p:cNvSpPr/>
            <p:nvPr/>
          </p:nvSpPr>
          <p:spPr>
            <a:xfrm>
              <a:off x="3625235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2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4" name="Google Shape;9434;p32"/>
            <p:cNvSpPr/>
            <p:nvPr/>
          </p:nvSpPr>
          <p:spPr>
            <a:xfrm>
              <a:off x="4122751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5" name="Google Shape;9435;p32"/>
            <p:cNvSpPr/>
            <p:nvPr/>
          </p:nvSpPr>
          <p:spPr>
            <a:xfrm>
              <a:off x="3077193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6" name="Google Shape;9436;p32"/>
            <p:cNvSpPr/>
            <p:nvPr/>
          </p:nvSpPr>
          <p:spPr>
            <a:xfrm>
              <a:off x="2352593" y="1896527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7" name="Google Shape;9437;p32"/>
            <p:cNvSpPr/>
            <p:nvPr/>
          </p:nvSpPr>
          <p:spPr>
            <a:xfrm>
              <a:off x="4880636" y="82916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8" name="Google Shape;9438;p32"/>
            <p:cNvSpPr/>
            <p:nvPr/>
          </p:nvSpPr>
          <p:spPr>
            <a:xfrm>
              <a:off x="4134432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9" name="Google Shape;9439;p32"/>
            <p:cNvSpPr/>
            <p:nvPr/>
          </p:nvSpPr>
          <p:spPr>
            <a:xfrm>
              <a:off x="2557827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0" name="Google Shape;9440;p32"/>
            <p:cNvSpPr/>
            <p:nvPr/>
          </p:nvSpPr>
          <p:spPr>
            <a:xfrm>
              <a:off x="3779978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1" name="Google Shape;9441;p32"/>
            <p:cNvSpPr/>
            <p:nvPr/>
          </p:nvSpPr>
          <p:spPr>
            <a:xfrm>
              <a:off x="3686597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2" name="Google Shape;9442;p32"/>
            <p:cNvSpPr/>
            <p:nvPr/>
          </p:nvSpPr>
          <p:spPr>
            <a:xfrm>
              <a:off x="31774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3" name="Google Shape;9443;p32"/>
            <p:cNvSpPr/>
            <p:nvPr/>
          </p:nvSpPr>
          <p:spPr>
            <a:xfrm>
              <a:off x="2620879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4" name="Google Shape;9444;p32"/>
            <p:cNvSpPr/>
            <p:nvPr/>
          </p:nvSpPr>
          <p:spPr>
            <a:xfrm>
              <a:off x="4122751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5" name="Google Shape;9445;p32"/>
            <p:cNvSpPr/>
            <p:nvPr/>
          </p:nvSpPr>
          <p:spPr>
            <a:xfrm>
              <a:off x="2639562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6" name="Google Shape;9446;p32"/>
            <p:cNvSpPr/>
            <p:nvPr/>
          </p:nvSpPr>
          <p:spPr>
            <a:xfrm>
              <a:off x="3374119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7" name="Google Shape;9447;p32"/>
            <p:cNvSpPr/>
            <p:nvPr/>
          </p:nvSpPr>
          <p:spPr>
            <a:xfrm>
              <a:off x="437460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8" name="Google Shape;9448;p32"/>
            <p:cNvSpPr/>
            <p:nvPr/>
          </p:nvSpPr>
          <p:spPr>
            <a:xfrm>
              <a:off x="4038834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9" name="Google Shape;9449;p32"/>
            <p:cNvSpPr/>
            <p:nvPr/>
          </p:nvSpPr>
          <p:spPr>
            <a:xfrm>
              <a:off x="4635853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0" name="Google Shape;9450;p32"/>
            <p:cNvSpPr/>
            <p:nvPr/>
          </p:nvSpPr>
          <p:spPr>
            <a:xfrm>
              <a:off x="4953117" y="75906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26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1" name="Google Shape;9451;p32"/>
            <p:cNvSpPr/>
            <p:nvPr/>
          </p:nvSpPr>
          <p:spPr>
            <a:xfrm>
              <a:off x="342943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2" name="Google Shape;9452;p32"/>
            <p:cNvSpPr/>
            <p:nvPr/>
          </p:nvSpPr>
          <p:spPr>
            <a:xfrm>
              <a:off x="2737552" y="2125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3" name="Google Shape;9453;p32"/>
            <p:cNvSpPr/>
            <p:nvPr/>
          </p:nvSpPr>
          <p:spPr>
            <a:xfrm>
              <a:off x="4598487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4" name="Google Shape;9454;p32"/>
            <p:cNvSpPr/>
            <p:nvPr/>
          </p:nvSpPr>
          <p:spPr>
            <a:xfrm>
              <a:off x="479446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5" name="Google Shape;9455;p32"/>
            <p:cNvSpPr/>
            <p:nvPr/>
          </p:nvSpPr>
          <p:spPr>
            <a:xfrm>
              <a:off x="3787015" y="163045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6" name="Google Shape;9456;p32"/>
            <p:cNvSpPr/>
            <p:nvPr/>
          </p:nvSpPr>
          <p:spPr>
            <a:xfrm>
              <a:off x="39362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7" name="Google Shape;9457;p32"/>
            <p:cNvSpPr/>
            <p:nvPr/>
          </p:nvSpPr>
          <p:spPr>
            <a:xfrm>
              <a:off x="3917552" y="57529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8" name="Google Shape;9458;p32"/>
            <p:cNvSpPr/>
            <p:nvPr/>
          </p:nvSpPr>
          <p:spPr>
            <a:xfrm>
              <a:off x="3667914" y="3397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9" name="Google Shape;9459;p32"/>
            <p:cNvSpPr/>
            <p:nvPr/>
          </p:nvSpPr>
          <p:spPr>
            <a:xfrm>
              <a:off x="4719770" y="123480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0" name="Google Shape;9460;p32"/>
            <p:cNvSpPr/>
            <p:nvPr/>
          </p:nvSpPr>
          <p:spPr>
            <a:xfrm>
              <a:off x="3121561" y="161159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1" name="Google Shape;9461;p32"/>
            <p:cNvSpPr/>
            <p:nvPr/>
          </p:nvSpPr>
          <p:spPr>
            <a:xfrm>
              <a:off x="4421366" y="24406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2" name="Google Shape;9462;p32"/>
            <p:cNvSpPr/>
            <p:nvPr/>
          </p:nvSpPr>
          <p:spPr>
            <a:xfrm>
              <a:off x="2956649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3" name="Google Shape;9463;p32"/>
            <p:cNvSpPr/>
            <p:nvPr/>
          </p:nvSpPr>
          <p:spPr>
            <a:xfrm>
              <a:off x="4458732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4" name="Google Shape;9464;p32"/>
            <p:cNvSpPr/>
            <p:nvPr/>
          </p:nvSpPr>
          <p:spPr>
            <a:xfrm>
              <a:off x="3805663" y="128195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5" name="Google Shape;9465;p32"/>
            <p:cNvSpPr/>
            <p:nvPr/>
          </p:nvSpPr>
          <p:spPr>
            <a:xfrm>
              <a:off x="2434328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6" name="Google Shape;9466;p32"/>
            <p:cNvSpPr/>
            <p:nvPr/>
          </p:nvSpPr>
          <p:spPr>
            <a:xfrm>
              <a:off x="4337414" y="157388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7" name="Google Shape;9467;p32"/>
            <p:cNvSpPr/>
            <p:nvPr/>
          </p:nvSpPr>
          <p:spPr>
            <a:xfrm>
              <a:off x="4990272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8" name="Google Shape;9468;p32"/>
            <p:cNvSpPr/>
            <p:nvPr/>
          </p:nvSpPr>
          <p:spPr>
            <a:xfrm>
              <a:off x="3429430" y="147036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9" name="Google Shape;9469;p32"/>
            <p:cNvSpPr/>
            <p:nvPr/>
          </p:nvSpPr>
          <p:spPr>
            <a:xfrm>
              <a:off x="2620879" y="130080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0" name="Google Shape;9470;p32"/>
            <p:cNvSpPr/>
            <p:nvPr/>
          </p:nvSpPr>
          <p:spPr>
            <a:xfrm>
              <a:off x="2854015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1" name="Google Shape;9471;p32"/>
            <p:cNvSpPr/>
            <p:nvPr/>
          </p:nvSpPr>
          <p:spPr>
            <a:xfrm>
              <a:off x="2322264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2" name="Google Shape;9472;p32"/>
            <p:cNvSpPr/>
            <p:nvPr/>
          </p:nvSpPr>
          <p:spPr>
            <a:xfrm>
              <a:off x="4020151" y="2831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3" name="Google Shape;9473;p32"/>
            <p:cNvSpPr/>
            <p:nvPr/>
          </p:nvSpPr>
          <p:spPr>
            <a:xfrm>
              <a:off x="3381156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4" name="Google Shape;9474;p32"/>
            <p:cNvSpPr/>
            <p:nvPr/>
          </p:nvSpPr>
          <p:spPr>
            <a:xfrm>
              <a:off x="2521411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5" name="Google Shape;9475;p32"/>
            <p:cNvSpPr/>
            <p:nvPr/>
          </p:nvSpPr>
          <p:spPr>
            <a:xfrm>
              <a:off x="3158928" y="280806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6" name="Google Shape;9476;p32"/>
            <p:cNvSpPr/>
            <p:nvPr/>
          </p:nvSpPr>
          <p:spPr>
            <a:xfrm>
              <a:off x="3870932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7" name="Google Shape;9477;p32"/>
            <p:cNvSpPr/>
            <p:nvPr/>
          </p:nvSpPr>
          <p:spPr>
            <a:xfrm>
              <a:off x="3917552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8" name="Google Shape;9478;p32"/>
            <p:cNvSpPr/>
            <p:nvPr/>
          </p:nvSpPr>
          <p:spPr>
            <a:xfrm>
              <a:off x="45611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9" name="Google Shape;9479;p32"/>
            <p:cNvSpPr/>
            <p:nvPr/>
          </p:nvSpPr>
          <p:spPr>
            <a:xfrm>
              <a:off x="4738453" y="257563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0" name="Google Shape;9480;p32"/>
            <p:cNvSpPr/>
            <p:nvPr/>
          </p:nvSpPr>
          <p:spPr>
            <a:xfrm>
              <a:off x="2872698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1" name="Google Shape;9481;p32"/>
            <p:cNvSpPr/>
            <p:nvPr/>
          </p:nvSpPr>
          <p:spPr>
            <a:xfrm>
              <a:off x="417880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2" name="Google Shape;9482;p32"/>
            <p:cNvSpPr/>
            <p:nvPr/>
          </p:nvSpPr>
          <p:spPr>
            <a:xfrm>
              <a:off x="2993981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3" name="Google Shape;9483;p32"/>
            <p:cNvSpPr/>
            <p:nvPr/>
          </p:nvSpPr>
          <p:spPr>
            <a:xfrm>
              <a:off x="4141434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4" name="Google Shape;9484;p32"/>
            <p:cNvSpPr/>
            <p:nvPr/>
          </p:nvSpPr>
          <p:spPr>
            <a:xfrm>
              <a:off x="3587868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5" name="Google Shape;9485;p32"/>
            <p:cNvSpPr/>
            <p:nvPr/>
          </p:nvSpPr>
          <p:spPr>
            <a:xfrm>
              <a:off x="4533219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6" name="Google Shape;9486;p32"/>
            <p:cNvSpPr/>
            <p:nvPr/>
          </p:nvSpPr>
          <p:spPr>
            <a:xfrm>
              <a:off x="3503917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7" name="Google Shape;9487;p32"/>
            <p:cNvSpPr/>
            <p:nvPr/>
          </p:nvSpPr>
          <p:spPr>
            <a:xfrm>
              <a:off x="3278557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8" name="Google Shape;9488;p32"/>
            <p:cNvSpPr/>
            <p:nvPr/>
          </p:nvSpPr>
          <p:spPr>
            <a:xfrm>
              <a:off x="2816859" y="377375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9" name="Google Shape;9489;p32"/>
            <p:cNvSpPr/>
            <p:nvPr/>
          </p:nvSpPr>
          <p:spPr>
            <a:xfrm>
              <a:off x="2816859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0" name="Google Shape;9490;p32"/>
            <p:cNvSpPr/>
            <p:nvPr/>
          </p:nvSpPr>
          <p:spPr>
            <a:xfrm>
              <a:off x="479446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1" name="Google Shape;9491;p32"/>
            <p:cNvSpPr/>
            <p:nvPr/>
          </p:nvSpPr>
          <p:spPr>
            <a:xfrm>
              <a:off x="2718869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2" name="Google Shape;9492;p32"/>
            <p:cNvSpPr/>
            <p:nvPr/>
          </p:nvSpPr>
          <p:spPr>
            <a:xfrm>
              <a:off x="4617170" y="34392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3" name="Google Shape;9493;p32"/>
            <p:cNvSpPr/>
            <p:nvPr/>
          </p:nvSpPr>
          <p:spPr>
            <a:xfrm>
              <a:off x="435592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4" name="Google Shape;9494;p32"/>
            <p:cNvSpPr/>
            <p:nvPr/>
          </p:nvSpPr>
          <p:spPr>
            <a:xfrm>
              <a:off x="4287698" y="48054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5" name="Google Shape;9495;p32"/>
            <p:cNvSpPr/>
            <p:nvPr/>
          </p:nvSpPr>
          <p:spPr>
            <a:xfrm>
              <a:off x="4934433" y="495149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6" name="Google Shape;9496;p32"/>
            <p:cNvSpPr/>
            <p:nvPr/>
          </p:nvSpPr>
          <p:spPr>
            <a:xfrm>
              <a:off x="4020151" y="4565274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7" name="Google Shape;9497;p32"/>
            <p:cNvSpPr/>
            <p:nvPr/>
          </p:nvSpPr>
          <p:spPr>
            <a:xfrm>
              <a:off x="4906356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8" name="Google Shape;9498;p32"/>
            <p:cNvSpPr/>
            <p:nvPr/>
          </p:nvSpPr>
          <p:spPr>
            <a:xfrm>
              <a:off x="241564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9" name="Google Shape;9499;p32"/>
            <p:cNvSpPr/>
            <p:nvPr/>
          </p:nvSpPr>
          <p:spPr>
            <a:xfrm>
              <a:off x="273755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0" name="Google Shape;9500;p32"/>
            <p:cNvSpPr/>
            <p:nvPr/>
          </p:nvSpPr>
          <p:spPr>
            <a:xfrm>
              <a:off x="362523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1" name="Google Shape;9501;p32"/>
            <p:cNvSpPr/>
            <p:nvPr/>
          </p:nvSpPr>
          <p:spPr>
            <a:xfrm>
              <a:off x="307480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2" name="Google Shape;9502;p32"/>
            <p:cNvSpPr/>
            <p:nvPr/>
          </p:nvSpPr>
          <p:spPr>
            <a:xfrm>
              <a:off x="3606551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3" name="Google Shape;9503;p32"/>
            <p:cNvSpPr/>
            <p:nvPr/>
          </p:nvSpPr>
          <p:spPr>
            <a:xfrm>
              <a:off x="3102913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6" y="1"/>
                    <a:pt x="0" y="243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4" name="Google Shape;9504;p32"/>
            <p:cNvSpPr/>
            <p:nvPr/>
          </p:nvSpPr>
          <p:spPr>
            <a:xfrm>
              <a:off x="3217898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5" name="Google Shape;9505;p32"/>
            <p:cNvSpPr/>
            <p:nvPr/>
          </p:nvSpPr>
          <p:spPr>
            <a:xfrm>
              <a:off x="2322264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6" name="Google Shape;9506;p32"/>
            <p:cNvSpPr/>
            <p:nvPr/>
          </p:nvSpPr>
          <p:spPr>
            <a:xfrm>
              <a:off x="3503917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7" name="Google Shape;9507;p32"/>
            <p:cNvSpPr/>
            <p:nvPr/>
          </p:nvSpPr>
          <p:spPr>
            <a:xfrm>
              <a:off x="4719770" y="4767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8" name="Google Shape;9508;p32"/>
            <p:cNvSpPr/>
            <p:nvPr/>
          </p:nvSpPr>
          <p:spPr>
            <a:xfrm>
              <a:off x="2502728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9" name="Google Shape;9509;p32"/>
            <p:cNvSpPr/>
            <p:nvPr/>
          </p:nvSpPr>
          <p:spPr>
            <a:xfrm>
              <a:off x="2975333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0" name="Google Shape;9510;p32"/>
            <p:cNvSpPr/>
            <p:nvPr/>
          </p:nvSpPr>
          <p:spPr>
            <a:xfrm>
              <a:off x="3184437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1" name="Google Shape;9511;p32"/>
            <p:cNvSpPr/>
            <p:nvPr/>
          </p:nvSpPr>
          <p:spPr>
            <a:xfrm>
              <a:off x="3297205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2" name="Google Shape;9512;p32"/>
            <p:cNvSpPr/>
            <p:nvPr/>
          </p:nvSpPr>
          <p:spPr>
            <a:xfrm>
              <a:off x="4495888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3" name="Google Shape;9513;p32"/>
            <p:cNvSpPr/>
            <p:nvPr/>
          </p:nvSpPr>
          <p:spPr>
            <a:xfrm>
              <a:off x="4598487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4" name="Google Shape;9514;p32"/>
            <p:cNvSpPr/>
            <p:nvPr/>
          </p:nvSpPr>
          <p:spPr>
            <a:xfrm>
              <a:off x="4757136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5" name="Google Shape;9515;p32"/>
            <p:cNvSpPr/>
            <p:nvPr/>
          </p:nvSpPr>
          <p:spPr>
            <a:xfrm>
              <a:off x="419744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6" name="Google Shape;9516;p32"/>
            <p:cNvSpPr/>
            <p:nvPr/>
          </p:nvSpPr>
          <p:spPr>
            <a:xfrm>
              <a:off x="2956649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7" name="Google Shape;9517;p32"/>
            <p:cNvSpPr/>
            <p:nvPr/>
          </p:nvSpPr>
          <p:spPr>
            <a:xfrm>
              <a:off x="2340947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8" name="Google Shape;9518;p32"/>
            <p:cNvSpPr/>
            <p:nvPr/>
          </p:nvSpPr>
          <p:spPr>
            <a:xfrm>
              <a:off x="2434328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9" name="Google Shape;9519;p32"/>
            <p:cNvSpPr/>
            <p:nvPr/>
          </p:nvSpPr>
          <p:spPr>
            <a:xfrm>
              <a:off x="3870932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0" name="Google Shape;9520;p32"/>
            <p:cNvSpPr/>
            <p:nvPr/>
          </p:nvSpPr>
          <p:spPr>
            <a:xfrm>
              <a:off x="4337414" y="404238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1" name="Google Shape;9521;p32"/>
            <p:cNvSpPr/>
            <p:nvPr/>
          </p:nvSpPr>
          <p:spPr>
            <a:xfrm>
              <a:off x="2434328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2" name="Google Shape;9522;p32"/>
            <p:cNvSpPr/>
            <p:nvPr/>
          </p:nvSpPr>
          <p:spPr>
            <a:xfrm>
              <a:off x="4477204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3" name="Google Shape;9523;p32"/>
            <p:cNvSpPr/>
            <p:nvPr/>
          </p:nvSpPr>
          <p:spPr>
            <a:xfrm>
              <a:off x="4813151" y="336402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4" name="Google Shape;9524;p32"/>
            <p:cNvSpPr/>
            <p:nvPr/>
          </p:nvSpPr>
          <p:spPr>
            <a:xfrm>
              <a:off x="4953117" y="4315495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5" name="Google Shape;9525;p32"/>
            <p:cNvSpPr/>
            <p:nvPr/>
          </p:nvSpPr>
          <p:spPr>
            <a:xfrm>
              <a:off x="3625235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6" name="Google Shape;9526;p32"/>
            <p:cNvSpPr/>
            <p:nvPr/>
          </p:nvSpPr>
          <p:spPr>
            <a:xfrm>
              <a:off x="3077193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7" name="Google Shape;9527;p32"/>
            <p:cNvSpPr/>
            <p:nvPr/>
          </p:nvSpPr>
          <p:spPr>
            <a:xfrm>
              <a:off x="2352593" y="4722973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8" name="Google Shape;9528;p32"/>
            <p:cNvSpPr/>
            <p:nvPr/>
          </p:nvSpPr>
          <p:spPr>
            <a:xfrm>
              <a:off x="4880636" y="2909362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9" name="Google Shape;9529;p32"/>
            <p:cNvSpPr/>
            <p:nvPr/>
          </p:nvSpPr>
          <p:spPr>
            <a:xfrm>
              <a:off x="4134432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0" name="Google Shape;9530;p32"/>
            <p:cNvSpPr/>
            <p:nvPr/>
          </p:nvSpPr>
          <p:spPr>
            <a:xfrm>
              <a:off x="2557827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09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1" name="Google Shape;9531;p32"/>
            <p:cNvSpPr/>
            <p:nvPr/>
          </p:nvSpPr>
          <p:spPr>
            <a:xfrm>
              <a:off x="3779978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2" name="Google Shape;9532;p32"/>
            <p:cNvSpPr/>
            <p:nvPr/>
          </p:nvSpPr>
          <p:spPr>
            <a:xfrm>
              <a:off x="3686597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3" name="Google Shape;9533;p32"/>
            <p:cNvSpPr/>
            <p:nvPr/>
          </p:nvSpPr>
          <p:spPr>
            <a:xfrm>
              <a:off x="31774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4" name="Google Shape;9534;p32"/>
            <p:cNvSpPr/>
            <p:nvPr/>
          </p:nvSpPr>
          <p:spPr>
            <a:xfrm>
              <a:off x="2620879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5" name="Google Shape;9535;p32"/>
            <p:cNvSpPr/>
            <p:nvPr/>
          </p:nvSpPr>
          <p:spPr>
            <a:xfrm>
              <a:off x="4122751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6" name="Google Shape;9536;p32"/>
            <p:cNvSpPr/>
            <p:nvPr/>
          </p:nvSpPr>
          <p:spPr>
            <a:xfrm>
              <a:off x="2639562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7" name="Google Shape;9537;p32"/>
            <p:cNvSpPr/>
            <p:nvPr/>
          </p:nvSpPr>
          <p:spPr>
            <a:xfrm>
              <a:off x="437460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8" name="Google Shape;9538;p32"/>
            <p:cNvSpPr/>
            <p:nvPr/>
          </p:nvSpPr>
          <p:spPr>
            <a:xfrm>
              <a:off x="4038834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9" name="Google Shape;9539;p32"/>
            <p:cNvSpPr/>
            <p:nvPr/>
          </p:nvSpPr>
          <p:spPr>
            <a:xfrm>
              <a:off x="4635853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0" name="Google Shape;9540;p32"/>
            <p:cNvSpPr/>
            <p:nvPr/>
          </p:nvSpPr>
          <p:spPr>
            <a:xfrm>
              <a:off x="4160117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1" name="Google Shape;9541;p32"/>
            <p:cNvSpPr/>
            <p:nvPr/>
          </p:nvSpPr>
          <p:spPr>
            <a:xfrm>
              <a:off x="4953117" y="35853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2" name="Google Shape;9542;p32"/>
            <p:cNvSpPr/>
            <p:nvPr/>
          </p:nvSpPr>
          <p:spPr>
            <a:xfrm>
              <a:off x="342943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3" name="Google Shape;9543;p32"/>
            <p:cNvSpPr/>
            <p:nvPr/>
          </p:nvSpPr>
          <p:spPr>
            <a:xfrm>
              <a:off x="3278557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4" name="Google Shape;9544;p32"/>
            <p:cNvSpPr/>
            <p:nvPr/>
          </p:nvSpPr>
          <p:spPr>
            <a:xfrm>
              <a:off x="2737552" y="30389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5" name="Google Shape;9545;p32"/>
            <p:cNvSpPr/>
            <p:nvPr/>
          </p:nvSpPr>
          <p:spPr>
            <a:xfrm>
              <a:off x="4598487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6" name="Google Shape;9546;p32"/>
            <p:cNvSpPr/>
            <p:nvPr/>
          </p:nvSpPr>
          <p:spPr>
            <a:xfrm>
              <a:off x="4906356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7" name="Google Shape;9547;p32"/>
            <p:cNvSpPr/>
            <p:nvPr/>
          </p:nvSpPr>
          <p:spPr>
            <a:xfrm>
              <a:off x="479446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8" name="Google Shape;9548;p32"/>
            <p:cNvSpPr/>
            <p:nvPr/>
          </p:nvSpPr>
          <p:spPr>
            <a:xfrm>
              <a:off x="3787015" y="4456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9" name="Google Shape;9549;p32"/>
            <p:cNvSpPr/>
            <p:nvPr/>
          </p:nvSpPr>
          <p:spPr>
            <a:xfrm>
              <a:off x="39362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0" name="Google Shape;9550;p32"/>
            <p:cNvSpPr/>
            <p:nvPr/>
          </p:nvSpPr>
          <p:spPr>
            <a:xfrm>
              <a:off x="3917552" y="340174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1" name="Google Shape;9551;p32"/>
            <p:cNvSpPr/>
            <p:nvPr/>
          </p:nvSpPr>
          <p:spPr>
            <a:xfrm>
              <a:off x="3667914" y="3166177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68"/>
                    <a:pt x="532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2" name="Google Shape;9552;p32"/>
            <p:cNvSpPr/>
            <p:nvPr/>
          </p:nvSpPr>
          <p:spPr>
            <a:xfrm>
              <a:off x="4719770" y="406107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3" name="Google Shape;9553;p32"/>
            <p:cNvSpPr/>
            <p:nvPr/>
          </p:nvSpPr>
          <p:spPr>
            <a:xfrm>
              <a:off x="3121561" y="4438045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2" y="1068"/>
                  </a:cubicBezTo>
                  <a:cubicBezTo>
                    <a:pt x="821" y="1068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4" name="Google Shape;9554;p32"/>
            <p:cNvSpPr/>
            <p:nvPr/>
          </p:nvSpPr>
          <p:spPr>
            <a:xfrm>
              <a:off x="4458732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5" name="Google Shape;9555;p32"/>
            <p:cNvSpPr/>
            <p:nvPr/>
          </p:nvSpPr>
          <p:spPr>
            <a:xfrm>
              <a:off x="3805663" y="410822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6" name="Google Shape;9556;p32"/>
            <p:cNvSpPr/>
            <p:nvPr/>
          </p:nvSpPr>
          <p:spPr>
            <a:xfrm>
              <a:off x="2434328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7" name="Google Shape;9557;p32"/>
            <p:cNvSpPr/>
            <p:nvPr/>
          </p:nvSpPr>
          <p:spPr>
            <a:xfrm>
              <a:off x="3466586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8" name="Google Shape;9558;p32"/>
            <p:cNvSpPr/>
            <p:nvPr/>
          </p:nvSpPr>
          <p:spPr>
            <a:xfrm>
              <a:off x="4337414" y="440032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9" name="Google Shape;9559;p32"/>
            <p:cNvSpPr/>
            <p:nvPr/>
          </p:nvSpPr>
          <p:spPr>
            <a:xfrm>
              <a:off x="3429430" y="4296636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0" name="Google Shape;9560;p32"/>
            <p:cNvSpPr/>
            <p:nvPr/>
          </p:nvSpPr>
          <p:spPr>
            <a:xfrm>
              <a:off x="2620879" y="41270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1" name="Google Shape;9561;p32"/>
            <p:cNvSpPr/>
            <p:nvPr/>
          </p:nvSpPr>
          <p:spPr>
            <a:xfrm>
              <a:off x="2854015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2" name="Google Shape;9562;p32"/>
            <p:cNvSpPr/>
            <p:nvPr/>
          </p:nvSpPr>
          <p:spPr>
            <a:xfrm>
              <a:off x="2322264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3" name="Google Shape;9563;p32"/>
            <p:cNvSpPr/>
            <p:nvPr/>
          </p:nvSpPr>
          <p:spPr>
            <a:xfrm>
              <a:off x="4020151" y="31096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4" name="Google Shape;9564;p32"/>
            <p:cNvSpPr/>
            <p:nvPr/>
          </p:nvSpPr>
          <p:spPr>
            <a:xfrm>
              <a:off x="4248678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5" name="Google Shape;9565;p32"/>
            <p:cNvSpPr/>
            <p:nvPr/>
          </p:nvSpPr>
          <p:spPr>
            <a:xfrm>
              <a:off x="3749649" y="26825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6" name="Google Shape;9566;p32"/>
            <p:cNvSpPr/>
            <p:nvPr/>
          </p:nvSpPr>
          <p:spPr>
            <a:xfrm>
              <a:off x="3065547" y="259449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7" name="Google Shape;9567;p32"/>
            <p:cNvSpPr/>
            <p:nvPr/>
          </p:nvSpPr>
          <p:spPr>
            <a:xfrm>
              <a:off x="3381156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8" name="Google Shape;9568;p32"/>
            <p:cNvSpPr/>
            <p:nvPr/>
          </p:nvSpPr>
          <p:spPr>
            <a:xfrm>
              <a:off x="36020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9" name="Google Shape;9569;p32"/>
            <p:cNvSpPr/>
            <p:nvPr/>
          </p:nvSpPr>
          <p:spPr>
            <a:xfrm>
              <a:off x="1072211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0" name="Google Shape;9570;p32"/>
            <p:cNvSpPr/>
            <p:nvPr/>
          </p:nvSpPr>
          <p:spPr>
            <a:xfrm>
              <a:off x="176261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1" name="Google Shape;9571;p32"/>
            <p:cNvSpPr/>
            <p:nvPr/>
          </p:nvSpPr>
          <p:spPr>
            <a:xfrm>
              <a:off x="7415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2" name="Google Shape;9572;p32"/>
            <p:cNvSpPr/>
            <p:nvPr/>
          </p:nvSpPr>
          <p:spPr>
            <a:xfrm>
              <a:off x="138008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3" name="Google Shape;9573;p32"/>
            <p:cNvSpPr/>
            <p:nvPr/>
          </p:nvSpPr>
          <p:spPr>
            <a:xfrm>
              <a:off x="19543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4" name="Google Shape;9574;p32"/>
            <p:cNvSpPr/>
            <p:nvPr/>
          </p:nvSpPr>
          <p:spPr>
            <a:xfrm>
              <a:off x="1342889" y="141378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5" name="Google Shape;9575;p32"/>
            <p:cNvSpPr/>
            <p:nvPr/>
          </p:nvSpPr>
          <p:spPr>
            <a:xfrm>
              <a:off x="789324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6" name="Google Shape;9576;p32"/>
            <p:cNvSpPr/>
            <p:nvPr/>
          </p:nvSpPr>
          <p:spPr>
            <a:xfrm>
              <a:off x="1734674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7" name="Google Shape;9577;p32"/>
            <p:cNvSpPr/>
            <p:nvPr/>
          </p:nvSpPr>
          <p:spPr>
            <a:xfrm>
              <a:off x="70537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8" name="Google Shape;9578;p32"/>
            <p:cNvSpPr/>
            <p:nvPr/>
          </p:nvSpPr>
          <p:spPr>
            <a:xfrm>
              <a:off x="480012" y="192259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9" name="Google Shape;9579;p32"/>
            <p:cNvSpPr/>
            <p:nvPr/>
          </p:nvSpPr>
          <p:spPr>
            <a:xfrm>
              <a:off x="18139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0" name="Google Shape;9580;p32"/>
            <p:cNvSpPr/>
            <p:nvPr/>
          </p:nvSpPr>
          <p:spPr>
            <a:xfrm>
              <a:off x="18139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1" name="Google Shape;9581;p32"/>
            <p:cNvSpPr/>
            <p:nvPr/>
          </p:nvSpPr>
          <p:spPr>
            <a:xfrm>
              <a:off x="199574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2" name="Google Shape;9582;p32"/>
            <p:cNvSpPr/>
            <p:nvPr/>
          </p:nvSpPr>
          <p:spPr>
            <a:xfrm>
              <a:off x="1818626" y="613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3" name="Google Shape;9583;p32"/>
            <p:cNvSpPr/>
            <p:nvPr/>
          </p:nvSpPr>
          <p:spPr>
            <a:xfrm>
              <a:off x="1557377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4" name="Google Shape;9584;p32"/>
            <p:cNvSpPr/>
            <p:nvPr/>
          </p:nvSpPr>
          <p:spPr>
            <a:xfrm>
              <a:off x="1488977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5" name="Google Shape;9585;p32"/>
            <p:cNvSpPr/>
            <p:nvPr/>
          </p:nvSpPr>
          <p:spPr>
            <a:xfrm>
              <a:off x="2135713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6" name="Google Shape;9586;p32"/>
            <p:cNvSpPr/>
            <p:nvPr/>
          </p:nvSpPr>
          <p:spPr>
            <a:xfrm>
              <a:off x="1221607" y="173882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7" name="Google Shape;9587;p32"/>
            <p:cNvSpPr/>
            <p:nvPr/>
          </p:nvSpPr>
          <p:spPr>
            <a:xfrm>
              <a:off x="1006943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8" name="Google Shape;9588;p32"/>
            <p:cNvSpPr/>
            <p:nvPr/>
          </p:nvSpPr>
          <p:spPr>
            <a:xfrm>
              <a:off x="2107811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9" name="Google Shape;9589;p32"/>
            <p:cNvSpPr/>
            <p:nvPr/>
          </p:nvSpPr>
          <p:spPr>
            <a:xfrm>
              <a:off x="82669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0" name="Google Shape;9590;p32"/>
            <p:cNvSpPr/>
            <p:nvPr/>
          </p:nvSpPr>
          <p:spPr>
            <a:xfrm>
              <a:off x="2762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1" name="Google Shape;9591;p32"/>
            <p:cNvSpPr/>
            <p:nvPr/>
          </p:nvSpPr>
          <p:spPr>
            <a:xfrm>
              <a:off x="808007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2" name="Google Shape;9592;p32"/>
            <p:cNvSpPr/>
            <p:nvPr/>
          </p:nvSpPr>
          <p:spPr>
            <a:xfrm>
              <a:off x="304158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3" name="Google Shape;9593;p32"/>
            <p:cNvSpPr/>
            <p:nvPr/>
          </p:nvSpPr>
          <p:spPr>
            <a:xfrm>
              <a:off x="419353" y="223820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4" name="Google Shape;9594;p32"/>
            <p:cNvSpPr/>
            <p:nvPr/>
          </p:nvSpPr>
          <p:spPr>
            <a:xfrm>
              <a:off x="70537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5" name="Google Shape;9595;p32"/>
            <p:cNvSpPr/>
            <p:nvPr/>
          </p:nvSpPr>
          <p:spPr>
            <a:xfrm>
              <a:off x="1921260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6" name="Google Shape;9596;p32"/>
            <p:cNvSpPr/>
            <p:nvPr/>
          </p:nvSpPr>
          <p:spPr>
            <a:xfrm>
              <a:off x="17678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7" name="Google Shape;9597;p32"/>
            <p:cNvSpPr/>
            <p:nvPr/>
          </p:nvSpPr>
          <p:spPr>
            <a:xfrm>
              <a:off x="385892" y="87204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8" name="Google Shape;9598;p32"/>
            <p:cNvSpPr/>
            <p:nvPr/>
          </p:nvSpPr>
          <p:spPr>
            <a:xfrm>
              <a:off x="498484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9" name="Google Shape;9599;p32"/>
            <p:cNvSpPr/>
            <p:nvPr/>
          </p:nvSpPr>
          <p:spPr>
            <a:xfrm>
              <a:off x="1799942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0" name="Google Shape;9600;p32"/>
            <p:cNvSpPr/>
            <p:nvPr/>
          </p:nvSpPr>
          <p:spPr>
            <a:xfrm>
              <a:off x="1958592" y="32087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1" name="Google Shape;9601;p32"/>
            <p:cNvSpPr/>
            <p:nvPr/>
          </p:nvSpPr>
          <p:spPr>
            <a:xfrm>
              <a:off x="139872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2" name="Google Shape;9602;p32"/>
            <p:cNvSpPr/>
            <p:nvPr/>
          </p:nvSpPr>
          <p:spPr>
            <a:xfrm>
              <a:off x="1072211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3" name="Google Shape;9603;p32"/>
            <p:cNvSpPr/>
            <p:nvPr/>
          </p:nvSpPr>
          <p:spPr>
            <a:xfrm>
              <a:off x="1538694" y="12159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4" name="Google Shape;9604;p32"/>
            <p:cNvSpPr/>
            <p:nvPr/>
          </p:nvSpPr>
          <p:spPr>
            <a:xfrm>
              <a:off x="1678660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5" name="Google Shape;9605;p32"/>
            <p:cNvSpPr/>
            <p:nvPr/>
          </p:nvSpPr>
          <p:spPr>
            <a:xfrm>
              <a:off x="2014430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6" name="Google Shape;9606;p32"/>
            <p:cNvSpPr/>
            <p:nvPr/>
          </p:nvSpPr>
          <p:spPr>
            <a:xfrm>
              <a:off x="2154396" y="1489225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7" name="Google Shape;9607;p32"/>
            <p:cNvSpPr/>
            <p:nvPr/>
          </p:nvSpPr>
          <p:spPr>
            <a:xfrm>
              <a:off x="826690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8" name="Google Shape;9608;p32"/>
            <p:cNvSpPr/>
            <p:nvPr/>
          </p:nvSpPr>
          <p:spPr>
            <a:xfrm>
              <a:off x="1324241" y="240294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9" name="Google Shape;9609;p32"/>
            <p:cNvSpPr/>
            <p:nvPr/>
          </p:nvSpPr>
          <p:spPr>
            <a:xfrm>
              <a:off x="278649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0" name="Google Shape;9610;p32"/>
            <p:cNvSpPr/>
            <p:nvPr/>
          </p:nvSpPr>
          <p:spPr>
            <a:xfrm>
              <a:off x="2082091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1" name="Google Shape;9611;p32"/>
            <p:cNvSpPr/>
            <p:nvPr/>
          </p:nvSpPr>
          <p:spPr>
            <a:xfrm>
              <a:off x="1335887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2" name="Google Shape;9612;p32"/>
            <p:cNvSpPr/>
            <p:nvPr/>
          </p:nvSpPr>
          <p:spPr>
            <a:xfrm>
              <a:off x="981258" y="2016719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3" name="Google Shape;9613;p32"/>
            <p:cNvSpPr/>
            <p:nvPr/>
          </p:nvSpPr>
          <p:spPr>
            <a:xfrm>
              <a:off x="888053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4" name="Google Shape;9614;p32"/>
            <p:cNvSpPr/>
            <p:nvPr/>
          </p:nvSpPr>
          <p:spPr>
            <a:xfrm>
              <a:off x="37885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5" name="Google Shape;9615;p32"/>
            <p:cNvSpPr/>
            <p:nvPr/>
          </p:nvSpPr>
          <p:spPr>
            <a:xfrm>
              <a:off x="1324241" y="21627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6" name="Google Shape;9616;p32"/>
            <p:cNvSpPr/>
            <p:nvPr/>
          </p:nvSpPr>
          <p:spPr>
            <a:xfrm>
              <a:off x="57561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7" name="Google Shape;9617;p32"/>
            <p:cNvSpPr/>
            <p:nvPr/>
          </p:nvSpPr>
          <p:spPr>
            <a:xfrm>
              <a:off x="157606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8" name="Google Shape;9618;p32"/>
            <p:cNvSpPr/>
            <p:nvPr/>
          </p:nvSpPr>
          <p:spPr>
            <a:xfrm>
              <a:off x="1240290" y="10198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9" name="Google Shape;9619;p32"/>
            <p:cNvSpPr/>
            <p:nvPr/>
          </p:nvSpPr>
          <p:spPr>
            <a:xfrm>
              <a:off x="1837309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0" name="Google Shape;9620;p32"/>
            <p:cNvSpPr/>
            <p:nvPr/>
          </p:nvSpPr>
          <p:spPr>
            <a:xfrm>
              <a:off x="2154396" y="759066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1" name="Google Shape;9621;p32"/>
            <p:cNvSpPr/>
            <p:nvPr/>
          </p:nvSpPr>
          <p:spPr>
            <a:xfrm>
              <a:off x="63067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2" name="Google Shape;9622;p32"/>
            <p:cNvSpPr/>
            <p:nvPr/>
          </p:nvSpPr>
          <p:spPr>
            <a:xfrm>
              <a:off x="1799942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3" name="Google Shape;9623;p32"/>
            <p:cNvSpPr/>
            <p:nvPr/>
          </p:nvSpPr>
          <p:spPr>
            <a:xfrm>
              <a:off x="199574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4" name="Google Shape;9624;p32"/>
            <p:cNvSpPr/>
            <p:nvPr/>
          </p:nvSpPr>
          <p:spPr>
            <a:xfrm>
              <a:off x="988260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5" name="Google Shape;9625;p32"/>
            <p:cNvSpPr/>
            <p:nvPr/>
          </p:nvSpPr>
          <p:spPr>
            <a:xfrm>
              <a:off x="1137655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6" name="Google Shape;9626;p32"/>
            <p:cNvSpPr/>
            <p:nvPr/>
          </p:nvSpPr>
          <p:spPr>
            <a:xfrm>
              <a:off x="1119007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7" name="Google Shape;9627;p32"/>
            <p:cNvSpPr/>
            <p:nvPr/>
          </p:nvSpPr>
          <p:spPr>
            <a:xfrm>
              <a:off x="869405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8" name="Google Shape;9628;p32"/>
            <p:cNvSpPr/>
            <p:nvPr/>
          </p:nvSpPr>
          <p:spPr>
            <a:xfrm>
              <a:off x="1921260" y="12348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9" name="Google Shape;9629;p32"/>
            <p:cNvSpPr/>
            <p:nvPr/>
          </p:nvSpPr>
          <p:spPr>
            <a:xfrm>
              <a:off x="322841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0" name="Google Shape;9630;p32"/>
            <p:cNvSpPr/>
            <p:nvPr/>
          </p:nvSpPr>
          <p:spPr>
            <a:xfrm>
              <a:off x="1622645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1" name="Google Shape;9631;p32"/>
            <p:cNvSpPr/>
            <p:nvPr/>
          </p:nvSpPr>
          <p:spPr>
            <a:xfrm>
              <a:off x="158105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2" name="Google Shape;9632;p32"/>
            <p:cNvSpPr/>
            <p:nvPr/>
          </p:nvSpPr>
          <p:spPr>
            <a:xfrm>
              <a:off x="1659977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3" name="Google Shape;9633;p32"/>
            <p:cNvSpPr/>
            <p:nvPr/>
          </p:nvSpPr>
          <p:spPr>
            <a:xfrm>
              <a:off x="1006943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4" name="Google Shape;9634;p32"/>
            <p:cNvSpPr/>
            <p:nvPr/>
          </p:nvSpPr>
          <p:spPr>
            <a:xfrm>
              <a:off x="1538694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5" name="Google Shape;9635;p32"/>
            <p:cNvSpPr/>
            <p:nvPr/>
          </p:nvSpPr>
          <p:spPr>
            <a:xfrm>
              <a:off x="2191727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6" name="Google Shape;9636;p32"/>
            <p:cNvSpPr/>
            <p:nvPr/>
          </p:nvSpPr>
          <p:spPr>
            <a:xfrm>
              <a:off x="630675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7" name="Google Shape;9637;p32"/>
            <p:cNvSpPr/>
            <p:nvPr/>
          </p:nvSpPr>
          <p:spPr>
            <a:xfrm>
              <a:off x="5550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8" name="Google Shape;9638;p32"/>
            <p:cNvSpPr/>
            <p:nvPr/>
          </p:nvSpPr>
          <p:spPr>
            <a:xfrm>
              <a:off x="1221607" y="28315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9" name="Google Shape;9639;p32"/>
            <p:cNvSpPr/>
            <p:nvPr/>
          </p:nvSpPr>
          <p:spPr>
            <a:xfrm>
              <a:off x="582612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0" name="Google Shape;9640;p32"/>
            <p:cNvSpPr/>
            <p:nvPr/>
          </p:nvSpPr>
          <p:spPr>
            <a:xfrm>
              <a:off x="36020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1" name="Google Shape;9641;p32"/>
            <p:cNvSpPr/>
            <p:nvPr/>
          </p:nvSpPr>
          <p:spPr>
            <a:xfrm>
              <a:off x="1072211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2" name="Google Shape;9642;p32"/>
            <p:cNvSpPr/>
            <p:nvPr/>
          </p:nvSpPr>
          <p:spPr>
            <a:xfrm>
              <a:off x="1119007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3" name="Google Shape;9643;p32"/>
            <p:cNvSpPr/>
            <p:nvPr/>
          </p:nvSpPr>
          <p:spPr>
            <a:xfrm>
              <a:off x="176261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4" name="Google Shape;9644;p32"/>
            <p:cNvSpPr/>
            <p:nvPr/>
          </p:nvSpPr>
          <p:spPr>
            <a:xfrm>
              <a:off x="1939908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5" name="Google Shape;9645;p32"/>
            <p:cNvSpPr/>
            <p:nvPr/>
          </p:nvSpPr>
          <p:spPr>
            <a:xfrm>
              <a:off x="7415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6" name="Google Shape;9646;p32"/>
            <p:cNvSpPr/>
            <p:nvPr/>
          </p:nvSpPr>
          <p:spPr>
            <a:xfrm>
              <a:off x="138008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7" name="Google Shape;9647;p32"/>
            <p:cNvSpPr/>
            <p:nvPr/>
          </p:nvSpPr>
          <p:spPr>
            <a:xfrm>
              <a:off x="19543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8" name="Google Shape;9648;p32"/>
            <p:cNvSpPr/>
            <p:nvPr/>
          </p:nvSpPr>
          <p:spPr>
            <a:xfrm>
              <a:off x="1342889" y="4240235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9" name="Google Shape;9649;p32"/>
            <p:cNvSpPr/>
            <p:nvPr/>
          </p:nvSpPr>
          <p:spPr>
            <a:xfrm>
              <a:off x="789324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0" name="Google Shape;9650;p32"/>
            <p:cNvSpPr/>
            <p:nvPr/>
          </p:nvSpPr>
          <p:spPr>
            <a:xfrm>
              <a:off x="1734674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1" name="Google Shape;9651;p32"/>
            <p:cNvSpPr/>
            <p:nvPr/>
          </p:nvSpPr>
          <p:spPr>
            <a:xfrm>
              <a:off x="70537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2" name="Google Shape;9652;p32"/>
            <p:cNvSpPr/>
            <p:nvPr/>
          </p:nvSpPr>
          <p:spPr>
            <a:xfrm>
              <a:off x="480012" y="474886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3" name="Google Shape;9653;p32"/>
            <p:cNvSpPr/>
            <p:nvPr/>
          </p:nvSpPr>
          <p:spPr>
            <a:xfrm>
              <a:off x="18139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4" name="Google Shape;9654;p32"/>
            <p:cNvSpPr/>
            <p:nvPr/>
          </p:nvSpPr>
          <p:spPr>
            <a:xfrm>
              <a:off x="18139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5" name="Google Shape;9655;p32"/>
            <p:cNvSpPr/>
            <p:nvPr/>
          </p:nvSpPr>
          <p:spPr>
            <a:xfrm>
              <a:off x="199574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6" name="Google Shape;9656;p32"/>
            <p:cNvSpPr/>
            <p:nvPr/>
          </p:nvSpPr>
          <p:spPr>
            <a:xfrm>
              <a:off x="1818626" y="343928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7" name="Google Shape;9657;p32"/>
            <p:cNvSpPr/>
            <p:nvPr/>
          </p:nvSpPr>
          <p:spPr>
            <a:xfrm>
              <a:off x="1557377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8" name="Google Shape;9658;p32"/>
            <p:cNvSpPr/>
            <p:nvPr/>
          </p:nvSpPr>
          <p:spPr>
            <a:xfrm>
              <a:off x="1488977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9" name="Google Shape;9659;p32"/>
            <p:cNvSpPr/>
            <p:nvPr/>
          </p:nvSpPr>
          <p:spPr>
            <a:xfrm>
              <a:off x="2135713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0" name="Google Shape;9660;p32"/>
            <p:cNvSpPr/>
            <p:nvPr/>
          </p:nvSpPr>
          <p:spPr>
            <a:xfrm>
              <a:off x="1221607" y="456527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1" name="Google Shape;9661;p32"/>
            <p:cNvSpPr/>
            <p:nvPr/>
          </p:nvSpPr>
          <p:spPr>
            <a:xfrm>
              <a:off x="2107811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2" name="Google Shape;9662;p32"/>
            <p:cNvSpPr/>
            <p:nvPr/>
          </p:nvSpPr>
          <p:spPr>
            <a:xfrm>
              <a:off x="82669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3" name="Google Shape;9663;p32"/>
            <p:cNvSpPr/>
            <p:nvPr/>
          </p:nvSpPr>
          <p:spPr>
            <a:xfrm>
              <a:off x="2762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4" name="Google Shape;9664;p32"/>
            <p:cNvSpPr/>
            <p:nvPr/>
          </p:nvSpPr>
          <p:spPr>
            <a:xfrm>
              <a:off x="808007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5" name="Google Shape;9665;p32"/>
            <p:cNvSpPr/>
            <p:nvPr/>
          </p:nvSpPr>
          <p:spPr>
            <a:xfrm>
              <a:off x="304158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6" name="Google Shape;9666;p32"/>
            <p:cNvSpPr/>
            <p:nvPr/>
          </p:nvSpPr>
          <p:spPr>
            <a:xfrm>
              <a:off x="419353" y="50644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7" name="Google Shape;9667;p32"/>
            <p:cNvSpPr/>
            <p:nvPr/>
          </p:nvSpPr>
          <p:spPr>
            <a:xfrm>
              <a:off x="70537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8" name="Google Shape;9668;p32"/>
            <p:cNvSpPr/>
            <p:nvPr/>
          </p:nvSpPr>
          <p:spPr>
            <a:xfrm>
              <a:off x="1921260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9" name="Google Shape;9669;p32"/>
            <p:cNvSpPr/>
            <p:nvPr/>
          </p:nvSpPr>
          <p:spPr>
            <a:xfrm>
              <a:off x="17678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0" name="Google Shape;9670;p32"/>
            <p:cNvSpPr/>
            <p:nvPr/>
          </p:nvSpPr>
          <p:spPr>
            <a:xfrm>
              <a:off x="385892" y="3698491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1" name="Google Shape;9671;p32"/>
            <p:cNvSpPr/>
            <p:nvPr/>
          </p:nvSpPr>
          <p:spPr>
            <a:xfrm>
              <a:off x="498484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2" name="Google Shape;9672;p32"/>
            <p:cNvSpPr/>
            <p:nvPr/>
          </p:nvSpPr>
          <p:spPr>
            <a:xfrm>
              <a:off x="1697343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3" name="Google Shape;9673;p32"/>
            <p:cNvSpPr/>
            <p:nvPr/>
          </p:nvSpPr>
          <p:spPr>
            <a:xfrm>
              <a:off x="1799942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4" name="Google Shape;9674;p32"/>
            <p:cNvSpPr/>
            <p:nvPr/>
          </p:nvSpPr>
          <p:spPr>
            <a:xfrm>
              <a:off x="1958592" y="31473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5" name="Google Shape;9675;p32"/>
            <p:cNvSpPr/>
            <p:nvPr/>
          </p:nvSpPr>
          <p:spPr>
            <a:xfrm>
              <a:off x="139872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6" name="Google Shape;9676;p32"/>
            <p:cNvSpPr/>
            <p:nvPr/>
          </p:nvSpPr>
          <p:spPr>
            <a:xfrm>
              <a:off x="158105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7" name="Google Shape;9677;p32"/>
            <p:cNvSpPr/>
            <p:nvPr/>
          </p:nvSpPr>
          <p:spPr>
            <a:xfrm>
              <a:off x="1072211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8" name="Google Shape;9678;p32"/>
            <p:cNvSpPr/>
            <p:nvPr/>
          </p:nvSpPr>
          <p:spPr>
            <a:xfrm>
              <a:off x="1538694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9" name="Google Shape;9679;p32"/>
            <p:cNvSpPr/>
            <p:nvPr/>
          </p:nvSpPr>
          <p:spPr>
            <a:xfrm>
              <a:off x="1678660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0" name="Google Shape;9680;p32"/>
            <p:cNvSpPr/>
            <p:nvPr/>
          </p:nvSpPr>
          <p:spPr>
            <a:xfrm>
              <a:off x="2014430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1" name="Google Shape;9681;p32"/>
            <p:cNvSpPr/>
            <p:nvPr/>
          </p:nvSpPr>
          <p:spPr>
            <a:xfrm>
              <a:off x="2154396" y="4315495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2" name="Google Shape;9682;p32"/>
            <p:cNvSpPr/>
            <p:nvPr/>
          </p:nvSpPr>
          <p:spPr>
            <a:xfrm>
              <a:off x="826690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3" name="Google Shape;9683;p32"/>
            <p:cNvSpPr/>
            <p:nvPr/>
          </p:nvSpPr>
          <p:spPr>
            <a:xfrm>
              <a:off x="278649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4" name="Google Shape;9684;p32"/>
            <p:cNvSpPr/>
            <p:nvPr/>
          </p:nvSpPr>
          <p:spPr>
            <a:xfrm>
              <a:off x="2082091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5" name="Google Shape;9685;p32"/>
            <p:cNvSpPr/>
            <p:nvPr/>
          </p:nvSpPr>
          <p:spPr>
            <a:xfrm>
              <a:off x="1335887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6" name="Google Shape;9686;p32"/>
            <p:cNvSpPr/>
            <p:nvPr/>
          </p:nvSpPr>
          <p:spPr>
            <a:xfrm>
              <a:off x="981258" y="4843165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7" name="Google Shape;9687;p32"/>
            <p:cNvSpPr/>
            <p:nvPr/>
          </p:nvSpPr>
          <p:spPr>
            <a:xfrm>
              <a:off x="888053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8" name="Google Shape;9688;p32"/>
            <p:cNvSpPr/>
            <p:nvPr/>
          </p:nvSpPr>
          <p:spPr>
            <a:xfrm>
              <a:off x="37885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9" name="Google Shape;9689;p32"/>
            <p:cNvSpPr/>
            <p:nvPr/>
          </p:nvSpPr>
          <p:spPr>
            <a:xfrm>
              <a:off x="1324241" y="498904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0" name="Google Shape;9690;p32"/>
            <p:cNvSpPr/>
            <p:nvPr/>
          </p:nvSpPr>
          <p:spPr>
            <a:xfrm>
              <a:off x="157606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1" name="Google Shape;9691;p32"/>
            <p:cNvSpPr/>
            <p:nvPr/>
          </p:nvSpPr>
          <p:spPr>
            <a:xfrm>
              <a:off x="1240290" y="292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2" name="Google Shape;9692;p32"/>
            <p:cNvSpPr/>
            <p:nvPr/>
          </p:nvSpPr>
          <p:spPr>
            <a:xfrm>
              <a:off x="1837309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3" name="Google Shape;9693;p32"/>
            <p:cNvSpPr/>
            <p:nvPr/>
          </p:nvSpPr>
          <p:spPr>
            <a:xfrm>
              <a:off x="1361573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4" name="Google Shape;9694;p32"/>
            <p:cNvSpPr/>
            <p:nvPr/>
          </p:nvSpPr>
          <p:spPr>
            <a:xfrm>
              <a:off x="2154396" y="35853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5" name="Google Shape;9695;p32"/>
            <p:cNvSpPr/>
            <p:nvPr/>
          </p:nvSpPr>
          <p:spPr>
            <a:xfrm>
              <a:off x="63067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6" name="Google Shape;9696;p32"/>
            <p:cNvSpPr/>
            <p:nvPr/>
          </p:nvSpPr>
          <p:spPr>
            <a:xfrm>
              <a:off x="480012" y="257563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7" name="Google Shape;9697;p32"/>
            <p:cNvSpPr/>
            <p:nvPr/>
          </p:nvSpPr>
          <p:spPr>
            <a:xfrm>
              <a:off x="1799942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8" name="Google Shape;9698;p32"/>
            <p:cNvSpPr/>
            <p:nvPr/>
          </p:nvSpPr>
          <p:spPr>
            <a:xfrm>
              <a:off x="2107811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9" name="Google Shape;9699;p32"/>
            <p:cNvSpPr/>
            <p:nvPr/>
          </p:nvSpPr>
          <p:spPr>
            <a:xfrm>
              <a:off x="199574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0" name="Google Shape;9700;p32"/>
            <p:cNvSpPr/>
            <p:nvPr/>
          </p:nvSpPr>
          <p:spPr>
            <a:xfrm>
              <a:off x="988260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1" name="Google Shape;9701;p32"/>
            <p:cNvSpPr/>
            <p:nvPr/>
          </p:nvSpPr>
          <p:spPr>
            <a:xfrm>
              <a:off x="1137655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2" name="Google Shape;9702;p32"/>
            <p:cNvSpPr/>
            <p:nvPr/>
          </p:nvSpPr>
          <p:spPr>
            <a:xfrm>
              <a:off x="1119007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3" name="Google Shape;9703;p32"/>
            <p:cNvSpPr/>
            <p:nvPr/>
          </p:nvSpPr>
          <p:spPr>
            <a:xfrm>
              <a:off x="869405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4" name="Google Shape;9704;p32"/>
            <p:cNvSpPr/>
            <p:nvPr/>
          </p:nvSpPr>
          <p:spPr>
            <a:xfrm>
              <a:off x="1921260" y="406107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5" name="Google Shape;9705;p32"/>
            <p:cNvSpPr/>
            <p:nvPr/>
          </p:nvSpPr>
          <p:spPr>
            <a:xfrm>
              <a:off x="322841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6" name="Google Shape;9706;p32"/>
            <p:cNvSpPr/>
            <p:nvPr/>
          </p:nvSpPr>
          <p:spPr>
            <a:xfrm>
              <a:off x="1659977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7" name="Google Shape;9707;p32"/>
            <p:cNvSpPr/>
            <p:nvPr/>
          </p:nvSpPr>
          <p:spPr>
            <a:xfrm>
              <a:off x="1006943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8" name="Google Shape;9708;p32"/>
            <p:cNvSpPr/>
            <p:nvPr/>
          </p:nvSpPr>
          <p:spPr>
            <a:xfrm>
              <a:off x="66804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9" name="Google Shape;9709;p32"/>
            <p:cNvSpPr/>
            <p:nvPr/>
          </p:nvSpPr>
          <p:spPr>
            <a:xfrm>
              <a:off x="1538694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0" name="Google Shape;9710;p32"/>
            <p:cNvSpPr/>
            <p:nvPr/>
          </p:nvSpPr>
          <p:spPr>
            <a:xfrm>
              <a:off x="630675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1" name="Google Shape;9711;p32"/>
            <p:cNvSpPr/>
            <p:nvPr/>
          </p:nvSpPr>
          <p:spPr>
            <a:xfrm>
              <a:off x="5550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2" name="Google Shape;9712;p32"/>
            <p:cNvSpPr/>
            <p:nvPr/>
          </p:nvSpPr>
          <p:spPr>
            <a:xfrm>
              <a:off x="1221607" y="310960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3" name="Google Shape;9713;p32"/>
            <p:cNvSpPr/>
            <p:nvPr/>
          </p:nvSpPr>
          <p:spPr>
            <a:xfrm>
              <a:off x="1450133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4" name="Google Shape;9714;p32"/>
            <p:cNvSpPr/>
            <p:nvPr/>
          </p:nvSpPr>
          <p:spPr>
            <a:xfrm>
              <a:off x="951104" y="26825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5" name="Google Shape;9715;p32"/>
            <p:cNvSpPr/>
            <p:nvPr/>
          </p:nvSpPr>
          <p:spPr>
            <a:xfrm>
              <a:off x="26700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6" name="Google Shape;9716;p32"/>
            <p:cNvSpPr/>
            <p:nvPr/>
          </p:nvSpPr>
          <p:spPr>
            <a:xfrm>
              <a:off x="582612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6_2">
    <p:bg>
      <p:bgPr>
        <a:solidFill>
          <a:schemeClr val="accent2"/>
        </a:solidFill>
        <a:effectLst/>
      </p:bgPr>
    </p:bg>
    <p:spTree>
      <p:nvGrpSpPr>
        <p:cNvPr id="1" name="Shape 9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18" name="Google Shape;9718;p33"/>
          <p:cNvGrpSpPr/>
          <p:nvPr/>
        </p:nvGrpSpPr>
        <p:grpSpPr>
          <a:xfrm>
            <a:off x="14499" y="-44102"/>
            <a:ext cx="7290023" cy="5221595"/>
            <a:chOff x="18139" y="-44102"/>
            <a:chExt cx="9120445" cy="5221595"/>
          </a:xfrm>
        </p:grpSpPr>
        <p:sp>
          <p:nvSpPr>
            <p:cNvPr id="9719" name="Google Shape;9719;p33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0" name="Google Shape;9720;p33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1" name="Google Shape;9721;p33"/>
            <p:cNvSpPr/>
            <p:nvPr/>
          </p:nvSpPr>
          <p:spPr>
            <a:xfrm>
              <a:off x="859124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2" name="Google Shape;9722;p33"/>
            <p:cNvSpPr/>
            <p:nvPr/>
          </p:nvSpPr>
          <p:spPr>
            <a:xfrm>
              <a:off x="8273982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3" name="Google Shape;9723;p33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4" name="Google Shape;9724;p33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5" name="Google Shape;9725;p33"/>
            <p:cNvSpPr/>
            <p:nvPr/>
          </p:nvSpPr>
          <p:spPr>
            <a:xfrm>
              <a:off x="8413948" y="94748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6" name="Google Shape;9726;p33"/>
            <p:cNvSpPr/>
            <p:nvPr/>
          </p:nvSpPr>
          <p:spPr>
            <a:xfrm>
              <a:off x="8413948" y="15550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7" name="Google Shape;9727;p33"/>
            <p:cNvSpPr/>
            <p:nvPr/>
          </p:nvSpPr>
          <p:spPr>
            <a:xfrm>
              <a:off x="8315958" y="21816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8" name="Google Shape;9728;p33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9" name="Google Shape;9729;p33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0" name="Google Shape;9730;p33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1" name="Google Shape;9731;p33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2" name="Google Shape;9732;p33"/>
            <p:cNvSpPr/>
            <p:nvPr/>
          </p:nvSpPr>
          <p:spPr>
            <a:xfrm>
              <a:off x="7919529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3" name="Google Shape;9733;p33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4" name="Google Shape;9734;p33"/>
            <p:cNvSpPr/>
            <p:nvPr/>
          </p:nvSpPr>
          <p:spPr>
            <a:xfrm>
              <a:off x="8099993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5" name="Google Shape;9735;p33"/>
            <p:cNvSpPr/>
            <p:nvPr/>
          </p:nvSpPr>
          <p:spPr>
            <a:xfrm>
              <a:off x="857259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6" name="Google Shape;9736;p33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7" name="Google Shape;9737;p33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8" name="Google Shape;9738;p33"/>
            <p:cNvSpPr/>
            <p:nvPr/>
          </p:nvSpPr>
          <p:spPr>
            <a:xfrm>
              <a:off x="8031593" y="4904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9" name="Google Shape;9739;p33"/>
            <p:cNvSpPr/>
            <p:nvPr/>
          </p:nvSpPr>
          <p:spPr>
            <a:xfrm>
              <a:off x="8031593" y="229461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0" name="Google Shape;9740;p33"/>
            <p:cNvSpPr/>
            <p:nvPr/>
          </p:nvSpPr>
          <p:spPr>
            <a:xfrm>
              <a:off x="867445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1" name="Google Shape;9741;p33"/>
            <p:cNvSpPr/>
            <p:nvPr/>
          </p:nvSpPr>
          <p:spPr>
            <a:xfrm>
              <a:off x="7949858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2" name="Google Shape;9742;p33"/>
            <p:cNvSpPr/>
            <p:nvPr/>
          </p:nvSpPr>
          <p:spPr>
            <a:xfrm>
              <a:off x="8155092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3" name="Google Shape;9743;p33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4" name="Google Shape;9744;p33"/>
            <p:cNvSpPr/>
            <p:nvPr/>
          </p:nvSpPr>
          <p:spPr>
            <a:xfrm>
              <a:off x="8218144" y="104160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5" name="Google Shape;9745;p33"/>
            <p:cNvSpPr/>
            <p:nvPr/>
          </p:nvSpPr>
          <p:spPr>
            <a:xfrm>
              <a:off x="8236827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6" name="Google Shape;9746;p33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7" name="Google Shape;9747;p33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8" name="Google Shape;9748;p33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9" name="Google Shape;9749;p33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0" name="Google Shape;9750;p33"/>
            <p:cNvSpPr/>
            <p:nvPr/>
          </p:nvSpPr>
          <p:spPr>
            <a:xfrm>
              <a:off x="8553914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1" name="Google Shape;9751;p33"/>
            <p:cNvSpPr/>
            <p:nvPr/>
          </p:nvSpPr>
          <p:spPr>
            <a:xfrm>
              <a:off x="8031593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2" name="Google Shape;9752;p33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3" name="Google Shape;9753;p33"/>
            <p:cNvSpPr/>
            <p:nvPr/>
          </p:nvSpPr>
          <p:spPr>
            <a:xfrm>
              <a:off x="8218144" y="130080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4" name="Google Shape;9754;p33"/>
            <p:cNvSpPr/>
            <p:nvPr/>
          </p:nvSpPr>
          <p:spPr>
            <a:xfrm>
              <a:off x="845131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5" name="Google Shape;9755;p33"/>
            <p:cNvSpPr/>
            <p:nvPr/>
          </p:nvSpPr>
          <p:spPr>
            <a:xfrm>
              <a:off x="7919529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6" name="Google Shape;9756;p33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7" name="Google Shape;9757;p33"/>
            <p:cNvSpPr/>
            <p:nvPr/>
          </p:nvSpPr>
          <p:spPr>
            <a:xfrm>
              <a:off x="8118500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8" name="Google Shape;9758;p33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9" name="Google Shape;9759;p33"/>
            <p:cNvSpPr/>
            <p:nvPr/>
          </p:nvSpPr>
          <p:spPr>
            <a:xfrm>
              <a:off x="846996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0" name="Google Shape;9760;p33"/>
            <p:cNvSpPr/>
            <p:nvPr/>
          </p:nvSpPr>
          <p:spPr>
            <a:xfrm>
              <a:off x="859124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1" name="Google Shape;9761;p33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2" name="Google Shape;9762;p33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3" name="Google Shape;9763;p33"/>
            <p:cNvSpPr/>
            <p:nvPr/>
          </p:nvSpPr>
          <p:spPr>
            <a:xfrm>
              <a:off x="8413948" y="377375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4" name="Google Shape;9764;p33"/>
            <p:cNvSpPr/>
            <p:nvPr/>
          </p:nvSpPr>
          <p:spPr>
            <a:xfrm>
              <a:off x="8413948" y="438146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5" name="Google Shape;9765;p33"/>
            <p:cNvSpPr/>
            <p:nvPr/>
          </p:nvSpPr>
          <p:spPr>
            <a:xfrm>
              <a:off x="8315958" y="50079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6" name="Google Shape;9766;p33"/>
            <p:cNvSpPr/>
            <p:nvPr/>
          </p:nvSpPr>
          <p:spPr>
            <a:xfrm>
              <a:off x="801291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7" name="Google Shape;9767;p33"/>
            <p:cNvSpPr/>
            <p:nvPr/>
          </p:nvSpPr>
          <p:spPr>
            <a:xfrm>
              <a:off x="833464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8" name="Google Shape;9768;p33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9" name="Google Shape;9769;p33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0" name="Google Shape;9770;p33"/>
            <p:cNvSpPr/>
            <p:nvPr/>
          </p:nvSpPr>
          <p:spPr>
            <a:xfrm>
              <a:off x="8815163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1" name="Google Shape;9771;p33"/>
            <p:cNvSpPr/>
            <p:nvPr/>
          </p:nvSpPr>
          <p:spPr>
            <a:xfrm>
              <a:off x="7919529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2" name="Google Shape;9772;p33"/>
            <p:cNvSpPr/>
            <p:nvPr/>
          </p:nvSpPr>
          <p:spPr>
            <a:xfrm>
              <a:off x="910118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3" name="Google Shape;9773;p33"/>
            <p:cNvSpPr/>
            <p:nvPr/>
          </p:nvSpPr>
          <p:spPr>
            <a:xfrm>
              <a:off x="8099993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4" name="Google Shape;9774;p33"/>
            <p:cNvSpPr/>
            <p:nvPr/>
          </p:nvSpPr>
          <p:spPr>
            <a:xfrm>
              <a:off x="857259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5" name="Google Shape;9775;p33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6" name="Google Shape;9776;p33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7" name="Google Shape;9777;p33"/>
            <p:cNvSpPr/>
            <p:nvPr/>
          </p:nvSpPr>
          <p:spPr>
            <a:xfrm>
              <a:off x="8553914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8" name="Google Shape;9778;p33"/>
            <p:cNvSpPr/>
            <p:nvPr/>
          </p:nvSpPr>
          <p:spPr>
            <a:xfrm>
              <a:off x="7938212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9" name="Google Shape;9779;p33"/>
            <p:cNvSpPr/>
            <p:nvPr/>
          </p:nvSpPr>
          <p:spPr>
            <a:xfrm>
              <a:off x="8031593" y="33168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0" name="Google Shape;9780;p33"/>
            <p:cNvSpPr/>
            <p:nvPr/>
          </p:nvSpPr>
          <p:spPr>
            <a:xfrm>
              <a:off x="8031593" y="512105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1" name="Google Shape;9781;p33"/>
            <p:cNvSpPr/>
            <p:nvPr/>
          </p:nvSpPr>
          <p:spPr>
            <a:xfrm>
              <a:off x="867445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2" name="Google Shape;9782;p33"/>
            <p:cNvSpPr/>
            <p:nvPr/>
          </p:nvSpPr>
          <p:spPr>
            <a:xfrm>
              <a:off x="7949858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3" name="Google Shape;9783;p33"/>
            <p:cNvSpPr/>
            <p:nvPr/>
          </p:nvSpPr>
          <p:spPr>
            <a:xfrm>
              <a:off x="8155092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1" y="3616"/>
                    <a:pt x="3579" y="2806"/>
                    <a:pt x="3579" y="1808"/>
                  </a:cubicBezTo>
                  <a:cubicBezTo>
                    <a:pt x="3579" y="809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4" name="Google Shape;9784;p33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5" name="Google Shape;9785;p33"/>
            <p:cNvSpPr/>
            <p:nvPr/>
          </p:nvSpPr>
          <p:spPr>
            <a:xfrm>
              <a:off x="8218144" y="38680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6" name="Google Shape;9786;p33"/>
            <p:cNvSpPr/>
            <p:nvPr/>
          </p:nvSpPr>
          <p:spPr>
            <a:xfrm>
              <a:off x="8236827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7" name="Google Shape;9787;p33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8" name="Google Shape;9788;p33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9" name="Google Shape;9789;p33"/>
            <p:cNvSpPr/>
            <p:nvPr/>
          </p:nvSpPr>
          <p:spPr>
            <a:xfrm>
              <a:off x="8334641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0" name="Google Shape;9790;p33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1" name="Google Shape;9791;p33"/>
            <p:cNvSpPr/>
            <p:nvPr/>
          </p:nvSpPr>
          <p:spPr>
            <a:xfrm>
              <a:off x="8031593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2" name="Google Shape;9792;p33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3" name="Google Shape;9793;p33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4" name="Google Shape;9794;p33"/>
            <p:cNvSpPr/>
            <p:nvPr/>
          </p:nvSpPr>
          <p:spPr>
            <a:xfrm>
              <a:off x="8218144" y="412708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5" name="Google Shape;9795;p33"/>
            <p:cNvSpPr/>
            <p:nvPr/>
          </p:nvSpPr>
          <p:spPr>
            <a:xfrm>
              <a:off x="845131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6" name="Google Shape;9796;p33"/>
            <p:cNvSpPr/>
            <p:nvPr/>
          </p:nvSpPr>
          <p:spPr>
            <a:xfrm>
              <a:off x="7919529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7" name="Google Shape;9797;p33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8" name="Google Shape;9798;p33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9" name="Google Shape;9799;p33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0" name="Google Shape;9800;p33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1" name="Google Shape;9801;p33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2" name="Google Shape;9802;p33"/>
            <p:cNvSpPr/>
            <p:nvPr/>
          </p:nvSpPr>
          <p:spPr>
            <a:xfrm>
              <a:off x="5671418" y="47156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3" name="Google Shape;9803;p33"/>
            <p:cNvSpPr/>
            <p:nvPr/>
          </p:nvSpPr>
          <p:spPr>
            <a:xfrm>
              <a:off x="6977345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4" name="Google Shape;9804;p33"/>
            <p:cNvSpPr/>
            <p:nvPr/>
          </p:nvSpPr>
          <p:spPr>
            <a:xfrm>
              <a:off x="5792736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5" name="Google Shape;9805;p33"/>
            <p:cNvSpPr/>
            <p:nvPr/>
          </p:nvSpPr>
          <p:spPr>
            <a:xfrm>
              <a:off x="5475438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6" name="Google Shape;9806;p33"/>
            <p:cNvSpPr/>
            <p:nvPr/>
          </p:nvSpPr>
          <p:spPr>
            <a:xfrm>
              <a:off x="6939978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7" name="Google Shape;9807;p33"/>
            <p:cNvSpPr/>
            <p:nvPr/>
          </p:nvSpPr>
          <p:spPr>
            <a:xfrm>
              <a:off x="6386589" y="15927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8" name="Google Shape;9808;p33"/>
            <p:cNvSpPr/>
            <p:nvPr/>
          </p:nvSpPr>
          <p:spPr>
            <a:xfrm>
              <a:off x="7331939" y="220049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9" name="Google Shape;9809;p33"/>
            <p:cNvSpPr/>
            <p:nvPr/>
          </p:nvSpPr>
          <p:spPr>
            <a:xfrm>
              <a:off x="6302672" y="128195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0" name="Google Shape;9810;p33"/>
            <p:cNvSpPr/>
            <p:nvPr/>
          </p:nvSpPr>
          <p:spPr>
            <a:xfrm>
              <a:off x="6077101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1" name="Google Shape;9811;p33"/>
            <p:cNvSpPr/>
            <p:nvPr/>
          </p:nvSpPr>
          <p:spPr>
            <a:xfrm>
              <a:off x="5615404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2" name="Google Shape;9812;p33"/>
            <p:cNvSpPr/>
            <p:nvPr/>
          </p:nvSpPr>
          <p:spPr>
            <a:xfrm>
              <a:off x="5615404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3" name="Google Shape;9813;p33"/>
            <p:cNvSpPr/>
            <p:nvPr/>
          </p:nvSpPr>
          <p:spPr>
            <a:xfrm>
              <a:off x="7593012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4" name="Google Shape;9814;p33"/>
            <p:cNvSpPr/>
            <p:nvPr/>
          </p:nvSpPr>
          <p:spPr>
            <a:xfrm>
              <a:off x="5517414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5" name="Google Shape;9815;p33"/>
            <p:cNvSpPr/>
            <p:nvPr/>
          </p:nvSpPr>
          <p:spPr>
            <a:xfrm>
              <a:off x="7415891" y="61301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6" name="Google Shape;9816;p33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7" name="Google Shape;9817;p33"/>
            <p:cNvSpPr/>
            <p:nvPr/>
          </p:nvSpPr>
          <p:spPr>
            <a:xfrm>
              <a:off x="7086242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8" name="Google Shape;9818;p33"/>
            <p:cNvSpPr/>
            <p:nvPr/>
          </p:nvSpPr>
          <p:spPr>
            <a:xfrm>
              <a:off x="7732978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9" name="Google Shape;9819;p33"/>
            <p:cNvSpPr/>
            <p:nvPr/>
          </p:nvSpPr>
          <p:spPr>
            <a:xfrm>
              <a:off x="6818872" y="173882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0" name="Google Shape;9820;p33"/>
            <p:cNvSpPr/>
            <p:nvPr/>
          </p:nvSpPr>
          <p:spPr>
            <a:xfrm>
              <a:off x="6604208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1" name="Google Shape;9821;p33"/>
            <p:cNvSpPr/>
            <p:nvPr/>
          </p:nvSpPr>
          <p:spPr>
            <a:xfrm>
              <a:off x="7705076" y="11970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2" name="Google Shape;9822;p33"/>
            <p:cNvSpPr/>
            <p:nvPr/>
          </p:nvSpPr>
          <p:spPr>
            <a:xfrm>
              <a:off x="5214189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3" name="Google Shape;9823;p33"/>
            <p:cNvSpPr/>
            <p:nvPr/>
          </p:nvSpPr>
          <p:spPr>
            <a:xfrm>
              <a:off x="642395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4" name="Google Shape;9824;p33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5" name="Google Shape;9825;p33"/>
            <p:cNvSpPr/>
            <p:nvPr/>
          </p:nvSpPr>
          <p:spPr>
            <a:xfrm>
              <a:off x="6405272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6" name="Google Shape;9826;p33"/>
            <p:cNvSpPr/>
            <p:nvPr/>
          </p:nvSpPr>
          <p:spPr>
            <a:xfrm>
              <a:off x="5901423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7" name="Google Shape;9827;p33"/>
            <p:cNvSpPr/>
            <p:nvPr/>
          </p:nvSpPr>
          <p:spPr>
            <a:xfrm>
              <a:off x="6016442" y="223820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8" name="Google Shape;9828;p33"/>
            <p:cNvSpPr/>
            <p:nvPr/>
          </p:nvSpPr>
          <p:spPr>
            <a:xfrm>
              <a:off x="5121019" y="131966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9" name="Google Shape;9829;p33"/>
            <p:cNvSpPr/>
            <p:nvPr/>
          </p:nvSpPr>
          <p:spPr>
            <a:xfrm>
              <a:off x="6302672" y="220049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0" name="Google Shape;9830;p33"/>
            <p:cNvSpPr/>
            <p:nvPr/>
          </p:nvSpPr>
          <p:spPr>
            <a:xfrm>
              <a:off x="7518525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1" name="Google Shape;9831;p33"/>
            <p:cNvSpPr/>
            <p:nvPr/>
          </p:nvSpPr>
          <p:spPr>
            <a:xfrm>
              <a:off x="5301272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2" name="Google Shape;9832;p33"/>
            <p:cNvSpPr/>
            <p:nvPr/>
          </p:nvSpPr>
          <p:spPr>
            <a:xfrm>
              <a:off x="5774053" y="2080333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3" name="Google Shape;9833;p33"/>
            <p:cNvSpPr/>
            <p:nvPr/>
          </p:nvSpPr>
          <p:spPr>
            <a:xfrm>
              <a:off x="5983157" y="87204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4" name="Google Shape;9834;p33"/>
            <p:cNvSpPr/>
            <p:nvPr/>
          </p:nvSpPr>
          <p:spPr>
            <a:xfrm>
              <a:off x="7397207" y="100405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5" name="Google Shape;9835;p33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6" name="Google Shape;9836;p33"/>
            <p:cNvSpPr/>
            <p:nvPr/>
          </p:nvSpPr>
          <p:spPr>
            <a:xfrm>
              <a:off x="6995993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7" name="Google Shape;9837;p33"/>
            <p:cNvSpPr/>
            <p:nvPr/>
          </p:nvSpPr>
          <p:spPr>
            <a:xfrm>
              <a:off x="5232873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8" name="Google Shape;9838;p33"/>
            <p:cNvSpPr/>
            <p:nvPr/>
          </p:nvSpPr>
          <p:spPr>
            <a:xfrm>
              <a:off x="6669476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9" name="Google Shape;9839;p33"/>
            <p:cNvSpPr/>
            <p:nvPr/>
          </p:nvSpPr>
          <p:spPr>
            <a:xfrm>
              <a:off x="5232873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0" name="Google Shape;9840;p33"/>
            <p:cNvSpPr/>
            <p:nvPr/>
          </p:nvSpPr>
          <p:spPr>
            <a:xfrm>
              <a:off x="7275925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1" name="Google Shape;9841;p33"/>
            <p:cNvSpPr/>
            <p:nvPr/>
          </p:nvSpPr>
          <p:spPr>
            <a:xfrm>
              <a:off x="7611695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2" name="Google Shape;9842;p33"/>
            <p:cNvSpPr/>
            <p:nvPr/>
          </p:nvSpPr>
          <p:spPr>
            <a:xfrm>
              <a:off x="7751661" y="1489225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3" name="Google Shape;9843;p33"/>
            <p:cNvSpPr/>
            <p:nvPr/>
          </p:nvSpPr>
          <p:spPr>
            <a:xfrm>
              <a:off x="6423955" y="1877843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26" y="1068"/>
                  </a:cubicBezTo>
                  <a:cubicBezTo>
                    <a:pt x="820" y="1068"/>
                    <a:pt x="1056" y="831"/>
                    <a:pt x="1056" y="532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4" name="Google Shape;9844;p33"/>
            <p:cNvSpPr/>
            <p:nvPr/>
          </p:nvSpPr>
          <p:spPr>
            <a:xfrm>
              <a:off x="6921295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5" name="Google Shape;9845;p33"/>
            <p:cNvSpPr/>
            <p:nvPr/>
          </p:nvSpPr>
          <p:spPr>
            <a:xfrm>
              <a:off x="587573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6" name="Google Shape;9846;p33"/>
            <p:cNvSpPr/>
            <p:nvPr/>
          </p:nvSpPr>
          <p:spPr>
            <a:xfrm>
              <a:off x="5151314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7" name="Google Shape;9847;p33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8" name="Google Shape;9848;p33"/>
            <p:cNvSpPr/>
            <p:nvPr/>
          </p:nvSpPr>
          <p:spPr>
            <a:xfrm>
              <a:off x="5356548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9" name="Google Shape;9849;p33"/>
            <p:cNvSpPr/>
            <p:nvPr/>
          </p:nvSpPr>
          <p:spPr>
            <a:xfrm>
              <a:off x="6578523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0" name="Google Shape;9850;p33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1" name="Google Shape;9851;p33"/>
            <p:cNvSpPr/>
            <p:nvPr/>
          </p:nvSpPr>
          <p:spPr>
            <a:xfrm>
              <a:off x="5976120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2" name="Google Shape;9852;p33"/>
            <p:cNvSpPr/>
            <p:nvPr/>
          </p:nvSpPr>
          <p:spPr>
            <a:xfrm>
              <a:off x="5419423" y="10416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3" name="Google Shape;9853;p33"/>
            <p:cNvSpPr/>
            <p:nvPr/>
          </p:nvSpPr>
          <p:spPr>
            <a:xfrm>
              <a:off x="6921295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4" name="Google Shape;9854;p33"/>
            <p:cNvSpPr/>
            <p:nvPr/>
          </p:nvSpPr>
          <p:spPr>
            <a:xfrm>
              <a:off x="5438107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5" name="Google Shape;9855;p33"/>
            <p:cNvSpPr/>
            <p:nvPr/>
          </p:nvSpPr>
          <p:spPr>
            <a:xfrm>
              <a:off x="6172664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6" name="Google Shape;9856;p33"/>
            <p:cNvSpPr/>
            <p:nvPr/>
          </p:nvSpPr>
          <p:spPr>
            <a:xfrm>
              <a:off x="717332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7" name="Google Shape;9857;p33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8" name="Google Shape;9858;p33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9" name="Google Shape;9859;p33"/>
            <p:cNvSpPr/>
            <p:nvPr/>
          </p:nvSpPr>
          <p:spPr>
            <a:xfrm>
              <a:off x="7751661" y="75906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0" name="Google Shape;9860;p33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1" name="Google Shape;9861;p33"/>
            <p:cNvSpPr/>
            <p:nvPr/>
          </p:nvSpPr>
          <p:spPr>
            <a:xfrm>
              <a:off x="5536097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2" name="Google Shape;9862;p33"/>
            <p:cNvSpPr/>
            <p:nvPr/>
          </p:nvSpPr>
          <p:spPr>
            <a:xfrm>
              <a:off x="7397207" y="1470366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1" y="1067"/>
                    <a:pt x="1057" y="830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3" name="Google Shape;9863;p33"/>
            <p:cNvSpPr/>
            <p:nvPr/>
          </p:nvSpPr>
          <p:spPr>
            <a:xfrm>
              <a:off x="7593012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4" name="Google Shape;9864;p33"/>
            <p:cNvSpPr/>
            <p:nvPr/>
          </p:nvSpPr>
          <p:spPr>
            <a:xfrm>
              <a:off x="6585525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5" name="Google Shape;9865;p33"/>
            <p:cNvSpPr/>
            <p:nvPr/>
          </p:nvSpPr>
          <p:spPr>
            <a:xfrm>
              <a:off x="6734744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6" name="Google Shape;9866;p33"/>
            <p:cNvSpPr/>
            <p:nvPr/>
          </p:nvSpPr>
          <p:spPr>
            <a:xfrm>
              <a:off x="6716272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7" name="Google Shape;9867;p33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8" name="Google Shape;9868;p33"/>
            <p:cNvSpPr/>
            <p:nvPr/>
          </p:nvSpPr>
          <p:spPr>
            <a:xfrm>
              <a:off x="7518525" y="12348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9" name="Google Shape;9869;p33"/>
            <p:cNvSpPr/>
            <p:nvPr/>
          </p:nvSpPr>
          <p:spPr>
            <a:xfrm>
              <a:off x="5920106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0" name="Google Shape;9870;p33"/>
            <p:cNvSpPr/>
            <p:nvPr/>
          </p:nvSpPr>
          <p:spPr>
            <a:xfrm>
              <a:off x="7219910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1" name="Google Shape;9871;p33"/>
            <p:cNvSpPr/>
            <p:nvPr/>
          </p:nvSpPr>
          <p:spPr>
            <a:xfrm>
              <a:off x="5755370" y="235118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2" name="Google Shape;9872;p33"/>
            <p:cNvSpPr/>
            <p:nvPr/>
          </p:nvSpPr>
          <p:spPr>
            <a:xfrm>
              <a:off x="7257242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3" name="Google Shape;9873;p33"/>
            <p:cNvSpPr/>
            <p:nvPr/>
          </p:nvSpPr>
          <p:spPr>
            <a:xfrm>
              <a:off x="6604208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4" name="Google Shape;9874;p33"/>
            <p:cNvSpPr/>
            <p:nvPr/>
          </p:nvSpPr>
          <p:spPr>
            <a:xfrm>
              <a:off x="5232873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5" name="Google Shape;9875;p33"/>
            <p:cNvSpPr/>
            <p:nvPr/>
          </p:nvSpPr>
          <p:spPr>
            <a:xfrm>
              <a:off x="7135959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6" name="Google Shape;9876;p33"/>
            <p:cNvSpPr/>
            <p:nvPr/>
          </p:nvSpPr>
          <p:spPr>
            <a:xfrm>
              <a:off x="7789028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7" name="Google Shape;9877;p33"/>
            <p:cNvSpPr/>
            <p:nvPr/>
          </p:nvSpPr>
          <p:spPr>
            <a:xfrm>
              <a:off x="6227975" y="147036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8" name="Google Shape;9878;p33"/>
            <p:cNvSpPr/>
            <p:nvPr/>
          </p:nvSpPr>
          <p:spPr>
            <a:xfrm>
              <a:off x="5419423" y="130080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9" name="Google Shape;9879;p33"/>
            <p:cNvSpPr/>
            <p:nvPr/>
          </p:nvSpPr>
          <p:spPr>
            <a:xfrm>
              <a:off x="5652770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0" name="Google Shape;9880;p33"/>
            <p:cNvSpPr/>
            <p:nvPr/>
          </p:nvSpPr>
          <p:spPr>
            <a:xfrm>
              <a:off x="5121019" y="74020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1" name="Google Shape;9881;p33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2" name="Google Shape;9882;p33"/>
            <p:cNvSpPr/>
            <p:nvPr/>
          </p:nvSpPr>
          <p:spPr>
            <a:xfrm>
              <a:off x="6179701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3" name="Google Shape;9883;p33"/>
            <p:cNvSpPr/>
            <p:nvPr/>
          </p:nvSpPr>
          <p:spPr>
            <a:xfrm>
              <a:off x="5319955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4" name="Google Shape;9884;p33"/>
            <p:cNvSpPr/>
            <p:nvPr/>
          </p:nvSpPr>
          <p:spPr>
            <a:xfrm>
              <a:off x="5957472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5" name="Google Shape;9885;p33"/>
            <p:cNvSpPr/>
            <p:nvPr/>
          </p:nvSpPr>
          <p:spPr>
            <a:xfrm>
              <a:off x="6669476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6" name="Google Shape;9886;p33"/>
            <p:cNvSpPr/>
            <p:nvPr/>
          </p:nvSpPr>
          <p:spPr>
            <a:xfrm>
              <a:off x="671627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7" name="Google Shape;9887;p33"/>
            <p:cNvSpPr/>
            <p:nvPr/>
          </p:nvSpPr>
          <p:spPr>
            <a:xfrm>
              <a:off x="735987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8" name="Google Shape;9888;p33"/>
            <p:cNvSpPr/>
            <p:nvPr/>
          </p:nvSpPr>
          <p:spPr>
            <a:xfrm>
              <a:off x="7537173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9" name="Google Shape;9889;p33"/>
            <p:cNvSpPr/>
            <p:nvPr/>
          </p:nvSpPr>
          <p:spPr>
            <a:xfrm>
              <a:off x="5671418" y="329801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0" name="Google Shape;9890;p33"/>
            <p:cNvSpPr/>
            <p:nvPr/>
          </p:nvSpPr>
          <p:spPr>
            <a:xfrm>
              <a:off x="6977345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1" name="Google Shape;9891;p33"/>
            <p:cNvSpPr/>
            <p:nvPr/>
          </p:nvSpPr>
          <p:spPr>
            <a:xfrm>
              <a:off x="5792736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2" name="Google Shape;9892;p33"/>
            <p:cNvSpPr/>
            <p:nvPr/>
          </p:nvSpPr>
          <p:spPr>
            <a:xfrm>
              <a:off x="6939978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3" name="Google Shape;9893;p33"/>
            <p:cNvSpPr/>
            <p:nvPr/>
          </p:nvSpPr>
          <p:spPr>
            <a:xfrm>
              <a:off x="6386589" y="441918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4" name="Google Shape;9894;p33"/>
            <p:cNvSpPr/>
            <p:nvPr/>
          </p:nvSpPr>
          <p:spPr>
            <a:xfrm>
              <a:off x="7331939" y="502676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5" name="Google Shape;9895;p33"/>
            <p:cNvSpPr/>
            <p:nvPr/>
          </p:nvSpPr>
          <p:spPr>
            <a:xfrm>
              <a:off x="6302672" y="410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1"/>
                    <a:pt x="236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6" name="Google Shape;9896;p33"/>
            <p:cNvSpPr/>
            <p:nvPr/>
          </p:nvSpPr>
          <p:spPr>
            <a:xfrm>
              <a:off x="6077101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7" name="Google Shape;9897;p33"/>
            <p:cNvSpPr/>
            <p:nvPr/>
          </p:nvSpPr>
          <p:spPr>
            <a:xfrm>
              <a:off x="5615404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8" name="Google Shape;9898;p33"/>
            <p:cNvSpPr/>
            <p:nvPr/>
          </p:nvSpPr>
          <p:spPr>
            <a:xfrm>
              <a:off x="5615404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9" name="Google Shape;9899;p33"/>
            <p:cNvSpPr/>
            <p:nvPr/>
          </p:nvSpPr>
          <p:spPr>
            <a:xfrm>
              <a:off x="7593012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0" name="Google Shape;9900;p33"/>
            <p:cNvSpPr/>
            <p:nvPr/>
          </p:nvSpPr>
          <p:spPr>
            <a:xfrm>
              <a:off x="5517414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1" name="Google Shape;9901;p33"/>
            <p:cNvSpPr/>
            <p:nvPr/>
          </p:nvSpPr>
          <p:spPr>
            <a:xfrm>
              <a:off x="7415891" y="34392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2" name="Google Shape;9902;p33"/>
            <p:cNvSpPr/>
            <p:nvPr/>
          </p:nvSpPr>
          <p:spPr>
            <a:xfrm>
              <a:off x="715464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3" name="Google Shape;9903;p33"/>
            <p:cNvSpPr/>
            <p:nvPr/>
          </p:nvSpPr>
          <p:spPr>
            <a:xfrm>
              <a:off x="7086242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4" name="Google Shape;9904;p33"/>
            <p:cNvSpPr/>
            <p:nvPr/>
          </p:nvSpPr>
          <p:spPr>
            <a:xfrm>
              <a:off x="7732978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5" name="Google Shape;9905;p33"/>
            <p:cNvSpPr/>
            <p:nvPr/>
          </p:nvSpPr>
          <p:spPr>
            <a:xfrm>
              <a:off x="6818872" y="4565274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6" name="Google Shape;9906;p33"/>
            <p:cNvSpPr/>
            <p:nvPr/>
          </p:nvSpPr>
          <p:spPr>
            <a:xfrm>
              <a:off x="7705076" y="402353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7" name="Google Shape;9907;p33"/>
            <p:cNvSpPr/>
            <p:nvPr/>
          </p:nvSpPr>
          <p:spPr>
            <a:xfrm>
              <a:off x="5214189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8" name="Google Shape;9908;p33"/>
            <p:cNvSpPr/>
            <p:nvPr/>
          </p:nvSpPr>
          <p:spPr>
            <a:xfrm>
              <a:off x="5536097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9" name="Google Shape;9909;p33"/>
            <p:cNvSpPr/>
            <p:nvPr/>
          </p:nvSpPr>
          <p:spPr>
            <a:xfrm>
              <a:off x="642395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0" name="Google Shape;9910;p33"/>
            <p:cNvSpPr/>
            <p:nvPr/>
          </p:nvSpPr>
          <p:spPr>
            <a:xfrm>
              <a:off x="5873521" y="309074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1" name="Google Shape;9911;p33"/>
            <p:cNvSpPr/>
            <p:nvPr/>
          </p:nvSpPr>
          <p:spPr>
            <a:xfrm>
              <a:off x="6405272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2" name="Google Shape;9912;p33"/>
            <p:cNvSpPr/>
            <p:nvPr/>
          </p:nvSpPr>
          <p:spPr>
            <a:xfrm>
              <a:off x="5901423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3" name="Google Shape;9913;p33"/>
            <p:cNvSpPr/>
            <p:nvPr/>
          </p:nvSpPr>
          <p:spPr>
            <a:xfrm>
              <a:off x="6016442" y="50644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4" name="Google Shape;9914;p33"/>
            <p:cNvSpPr/>
            <p:nvPr/>
          </p:nvSpPr>
          <p:spPr>
            <a:xfrm>
              <a:off x="5121019" y="41459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5" name="Google Shape;9915;p33"/>
            <p:cNvSpPr/>
            <p:nvPr/>
          </p:nvSpPr>
          <p:spPr>
            <a:xfrm>
              <a:off x="6302672" y="50267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6" name="Google Shape;9916;p33"/>
            <p:cNvSpPr/>
            <p:nvPr/>
          </p:nvSpPr>
          <p:spPr>
            <a:xfrm>
              <a:off x="7518525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7" name="Google Shape;9917;p33"/>
            <p:cNvSpPr/>
            <p:nvPr/>
          </p:nvSpPr>
          <p:spPr>
            <a:xfrm>
              <a:off x="5301272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8" name="Google Shape;9918;p33"/>
            <p:cNvSpPr/>
            <p:nvPr/>
          </p:nvSpPr>
          <p:spPr>
            <a:xfrm>
              <a:off x="5774053" y="490677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9" name="Google Shape;9919;p33"/>
            <p:cNvSpPr/>
            <p:nvPr/>
          </p:nvSpPr>
          <p:spPr>
            <a:xfrm>
              <a:off x="5983157" y="369849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0" name="Google Shape;9920;p33"/>
            <p:cNvSpPr/>
            <p:nvPr/>
          </p:nvSpPr>
          <p:spPr>
            <a:xfrm>
              <a:off x="6095749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1" name="Google Shape;9921;p33"/>
            <p:cNvSpPr/>
            <p:nvPr/>
          </p:nvSpPr>
          <p:spPr>
            <a:xfrm>
              <a:off x="7294608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2" name="Google Shape;9922;p33"/>
            <p:cNvSpPr/>
            <p:nvPr/>
          </p:nvSpPr>
          <p:spPr>
            <a:xfrm>
              <a:off x="7397207" y="383032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3" name="Google Shape;9923;p33"/>
            <p:cNvSpPr/>
            <p:nvPr/>
          </p:nvSpPr>
          <p:spPr>
            <a:xfrm>
              <a:off x="7555681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4" name="Google Shape;9924;p33"/>
            <p:cNvSpPr/>
            <p:nvPr/>
          </p:nvSpPr>
          <p:spPr>
            <a:xfrm>
              <a:off x="6995993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5" name="Google Shape;9925;p33"/>
            <p:cNvSpPr/>
            <p:nvPr/>
          </p:nvSpPr>
          <p:spPr>
            <a:xfrm>
              <a:off x="5755370" y="27391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6" name="Google Shape;9926;p33"/>
            <p:cNvSpPr/>
            <p:nvPr/>
          </p:nvSpPr>
          <p:spPr>
            <a:xfrm>
              <a:off x="5139667" y="2556984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1" y="1067"/>
                    <a:pt x="1057" y="830"/>
                    <a:pt x="1057" y="531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7" name="Google Shape;9927;p33"/>
            <p:cNvSpPr/>
            <p:nvPr/>
          </p:nvSpPr>
          <p:spPr>
            <a:xfrm>
              <a:off x="5232873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8" name="Google Shape;9928;p33"/>
            <p:cNvSpPr/>
            <p:nvPr/>
          </p:nvSpPr>
          <p:spPr>
            <a:xfrm>
              <a:off x="6669476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9" name="Google Shape;9929;p33"/>
            <p:cNvSpPr/>
            <p:nvPr/>
          </p:nvSpPr>
          <p:spPr>
            <a:xfrm>
              <a:off x="7135959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0" name="Google Shape;9930;p33"/>
            <p:cNvSpPr/>
            <p:nvPr/>
          </p:nvSpPr>
          <p:spPr>
            <a:xfrm>
              <a:off x="5232873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1" name="Google Shape;9931;p33"/>
            <p:cNvSpPr/>
            <p:nvPr/>
          </p:nvSpPr>
          <p:spPr>
            <a:xfrm>
              <a:off x="7275925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2" name="Google Shape;9932;p33"/>
            <p:cNvSpPr/>
            <p:nvPr/>
          </p:nvSpPr>
          <p:spPr>
            <a:xfrm>
              <a:off x="7611695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3" name="Google Shape;9933;p33"/>
            <p:cNvSpPr/>
            <p:nvPr/>
          </p:nvSpPr>
          <p:spPr>
            <a:xfrm>
              <a:off x="7751661" y="4315495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4" name="Google Shape;9934;p33"/>
            <p:cNvSpPr/>
            <p:nvPr/>
          </p:nvSpPr>
          <p:spPr>
            <a:xfrm>
              <a:off x="6423955" y="470411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5" name="Google Shape;9935;p33"/>
            <p:cNvSpPr/>
            <p:nvPr/>
          </p:nvSpPr>
          <p:spPr>
            <a:xfrm>
              <a:off x="587573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6" name="Google Shape;9936;p33"/>
            <p:cNvSpPr/>
            <p:nvPr/>
          </p:nvSpPr>
          <p:spPr>
            <a:xfrm>
              <a:off x="5151314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7" name="Google Shape;9937;p33"/>
            <p:cNvSpPr/>
            <p:nvPr/>
          </p:nvSpPr>
          <p:spPr>
            <a:xfrm>
              <a:off x="7679356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8" name="Google Shape;9938;p33"/>
            <p:cNvSpPr/>
            <p:nvPr/>
          </p:nvSpPr>
          <p:spPr>
            <a:xfrm>
              <a:off x="5356548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09"/>
                    <a:pt x="1" y="1808"/>
                  </a:cubicBezTo>
                  <a:cubicBezTo>
                    <a:pt x="1" y="2806"/>
                    <a:pt x="800" y="3616"/>
                    <a:pt x="1787" y="3616"/>
                  </a:cubicBezTo>
                  <a:cubicBezTo>
                    <a:pt x="2775" y="3616"/>
                    <a:pt x="3579" y="2806"/>
                    <a:pt x="3579" y="1808"/>
                  </a:cubicBezTo>
                  <a:cubicBezTo>
                    <a:pt x="3579" y="809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9" name="Google Shape;9939;p33"/>
            <p:cNvSpPr/>
            <p:nvPr/>
          </p:nvSpPr>
          <p:spPr>
            <a:xfrm>
              <a:off x="6578523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0" name="Google Shape;9940;p33"/>
            <p:cNvSpPr/>
            <p:nvPr/>
          </p:nvSpPr>
          <p:spPr>
            <a:xfrm>
              <a:off x="6485318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8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1" name="Google Shape;9941;p33"/>
            <p:cNvSpPr/>
            <p:nvPr/>
          </p:nvSpPr>
          <p:spPr>
            <a:xfrm>
              <a:off x="5976120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2" name="Google Shape;9942;p33"/>
            <p:cNvSpPr/>
            <p:nvPr/>
          </p:nvSpPr>
          <p:spPr>
            <a:xfrm>
              <a:off x="5419423" y="38680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3" name="Google Shape;9943;p33"/>
            <p:cNvSpPr/>
            <p:nvPr/>
          </p:nvSpPr>
          <p:spPr>
            <a:xfrm>
              <a:off x="6921295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4" name="Google Shape;9944;p33"/>
            <p:cNvSpPr/>
            <p:nvPr/>
          </p:nvSpPr>
          <p:spPr>
            <a:xfrm>
              <a:off x="5438107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5" name="Google Shape;9945;p33"/>
            <p:cNvSpPr/>
            <p:nvPr/>
          </p:nvSpPr>
          <p:spPr>
            <a:xfrm>
              <a:off x="717332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6" name="Google Shape;9946;p33"/>
            <p:cNvSpPr/>
            <p:nvPr/>
          </p:nvSpPr>
          <p:spPr>
            <a:xfrm>
              <a:off x="6837379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7" name="Google Shape;9947;p33"/>
            <p:cNvSpPr/>
            <p:nvPr/>
          </p:nvSpPr>
          <p:spPr>
            <a:xfrm>
              <a:off x="7434398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8" name="Google Shape;9948;p33"/>
            <p:cNvSpPr/>
            <p:nvPr/>
          </p:nvSpPr>
          <p:spPr>
            <a:xfrm>
              <a:off x="6958662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9" name="Google Shape;9949;p33"/>
            <p:cNvSpPr/>
            <p:nvPr/>
          </p:nvSpPr>
          <p:spPr>
            <a:xfrm>
              <a:off x="7751661" y="358533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0" name="Google Shape;9950;p33"/>
            <p:cNvSpPr/>
            <p:nvPr/>
          </p:nvSpPr>
          <p:spPr>
            <a:xfrm>
              <a:off x="6227975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1" name="Google Shape;9951;p33"/>
            <p:cNvSpPr/>
            <p:nvPr/>
          </p:nvSpPr>
          <p:spPr>
            <a:xfrm>
              <a:off x="6077101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2" name="Google Shape;9952;p33"/>
            <p:cNvSpPr/>
            <p:nvPr/>
          </p:nvSpPr>
          <p:spPr>
            <a:xfrm>
              <a:off x="5536097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3" name="Google Shape;9953;p33"/>
            <p:cNvSpPr/>
            <p:nvPr/>
          </p:nvSpPr>
          <p:spPr>
            <a:xfrm>
              <a:off x="7397207" y="4296636"/>
              <a:ext cx="37226" cy="37718"/>
            </a:xfrm>
            <a:custGeom>
              <a:avLst/>
              <a:gdLst/>
              <a:ahLst/>
              <a:cxnLst/>
              <a:rect l="l" t="t" r="r" b="b"/>
              <a:pathLst>
                <a:path w="1058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4" name="Google Shape;9954;p33"/>
            <p:cNvSpPr/>
            <p:nvPr/>
          </p:nvSpPr>
          <p:spPr>
            <a:xfrm>
              <a:off x="7705076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5" name="Google Shape;9955;p33"/>
            <p:cNvSpPr/>
            <p:nvPr/>
          </p:nvSpPr>
          <p:spPr>
            <a:xfrm>
              <a:off x="7593012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6" name="Google Shape;9956;p33"/>
            <p:cNvSpPr/>
            <p:nvPr/>
          </p:nvSpPr>
          <p:spPr>
            <a:xfrm>
              <a:off x="6585525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7" name="Google Shape;9957;p33"/>
            <p:cNvSpPr/>
            <p:nvPr/>
          </p:nvSpPr>
          <p:spPr>
            <a:xfrm>
              <a:off x="6734744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8" name="Google Shape;9958;p33"/>
            <p:cNvSpPr/>
            <p:nvPr/>
          </p:nvSpPr>
          <p:spPr>
            <a:xfrm>
              <a:off x="6716272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9" name="Google Shape;9959;p33"/>
            <p:cNvSpPr/>
            <p:nvPr/>
          </p:nvSpPr>
          <p:spPr>
            <a:xfrm>
              <a:off x="6466670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0" name="Google Shape;9960;p33"/>
            <p:cNvSpPr/>
            <p:nvPr/>
          </p:nvSpPr>
          <p:spPr>
            <a:xfrm>
              <a:off x="7518525" y="406107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1" name="Google Shape;9961;p33"/>
            <p:cNvSpPr/>
            <p:nvPr/>
          </p:nvSpPr>
          <p:spPr>
            <a:xfrm>
              <a:off x="5920106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2" name="Google Shape;9962;p33"/>
            <p:cNvSpPr/>
            <p:nvPr/>
          </p:nvSpPr>
          <p:spPr>
            <a:xfrm>
              <a:off x="7257242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3" name="Google Shape;9963;p33"/>
            <p:cNvSpPr/>
            <p:nvPr/>
          </p:nvSpPr>
          <p:spPr>
            <a:xfrm>
              <a:off x="6604208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4" name="Google Shape;9964;p33"/>
            <p:cNvSpPr/>
            <p:nvPr/>
          </p:nvSpPr>
          <p:spPr>
            <a:xfrm>
              <a:off x="5232873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5" name="Google Shape;9965;p33"/>
            <p:cNvSpPr/>
            <p:nvPr/>
          </p:nvSpPr>
          <p:spPr>
            <a:xfrm>
              <a:off x="6265306" y="27202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6" name="Google Shape;9966;p33"/>
            <p:cNvSpPr/>
            <p:nvPr/>
          </p:nvSpPr>
          <p:spPr>
            <a:xfrm>
              <a:off x="7135959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7" name="Google Shape;9967;p33"/>
            <p:cNvSpPr/>
            <p:nvPr/>
          </p:nvSpPr>
          <p:spPr>
            <a:xfrm>
              <a:off x="6227975" y="4296636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8" name="Google Shape;9968;p33"/>
            <p:cNvSpPr/>
            <p:nvPr/>
          </p:nvSpPr>
          <p:spPr>
            <a:xfrm>
              <a:off x="5419423" y="412708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9" name="Google Shape;9969;p33"/>
            <p:cNvSpPr/>
            <p:nvPr/>
          </p:nvSpPr>
          <p:spPr>
            <a:xfrm>
              <a:off x="5652770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0" name="Google Shape;9970;p33"/>
            <p:cNvSpPr/>
            <p:nvPr/>
          </p:nvSpPr>
          <p:spPr>
            <a:xfrm>
              <a:off x="5121019" y="356647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1" name="Google Shape;9971;p33"/>
            <p:cNvSpPr/>
            <p:nvPr/>
          </p:nvSpPr>
          <p:spPr>
            <a:xfrm>
              <a:off x="6818872" y="31096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2" name="Google Shape;9972;p33"/>
            <p:cNvSpPr/>
            <p:nvPr/>
          </p:nvSpPr>
          <p:spPr>
            <a:xfrm>
              <a:off x="7047398" y="2556984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3" name="Google Shape;9973;p33"/>
            <p:cNvSpPr/>
            <p:nvPr/>
          </p:nvSpPr>
          <p:spPr>
            <a:xfrm>
              <a:off x="6548193" y="26825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4" name="Google Shape;9974;p33"/>
            <p:cNvSpPr/>
            <p:nvPr/>
          </p:nvSpPr>
          <p:spPr>
            <a:xfrm>
              <a:off x="586409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5" name="Google Shape;9975;p33"/>
            <p:cNvSpPr/>
            <p:nvPr/>
          </p:nvSpPr>
          <p:spPr>
            <a:xfrm>
              <a:off x="6179701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6" name="Google Shape;9976;p33"/>
            <p:cNvSpPr/>
            <p:nvPr/>
          </p:nvSpPr>
          <p:spPr>
            <a:xfrm>
              <a:off x="3158928" y="-1820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7" name="Google Shape;9977;p33"/>
            <p:cNvSpPr/>
            <p:nvPr/>
          </p:nvSpPr>
          <p:spPr>
            <a:xfrm>
              <a:off x="3870932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8" name="Google Shape;9978;p33"/>
            <p:cNvSpPr/>
            <p:nvPr/>
          </p:nvSpPr>
          <p:spPr>
            <a:xfrm>
              <a:off x="45611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9" name="Google Shape;9979;p33"/>
            <p:cNvSpPr/>
            <p:nvPr/>
          </p:nvSpPr>
          <p:spPr>
            <a:xfrm>
              <a:off x="2872698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0" name="Google Shape;9980;p33"/>
            <p:cNvSpPr/>
            <p:nvPr/>
          </p:nvSpPr>
          <p:spPr>
            <a:xfrm>
              <a:off x="417880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1" name="Google Shape;9981;p33"/>
            <p:cNvSpPr/>
            <p:nvPr/>
          </p:nvSpPr>
          <p:spPr>
            <a:xfrm>
              <a:off x="2993981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2" name="Google Shape;9982;p33"/>
            <p:cNvSpPr/>
            <p:nvPr/>
          </p:nvSpPr>
          <p:spPr>
            <a:xfrm>
              <a:off x="2676893" y="242180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3" name="Google Shape;9983;p33"/>
            <p:cNvSpPr/>
            <p:nvPr/>
          </p:nvSpPr>
          <p:spPr>
            <a:xfrm>
              <a:off x="4141434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4" name="Google Shape;9984;p33"/>
            <p:cNvSpPr/>
            <p:nvPr/>
          </p:nvSpPr>
          <p:spPr>
            <a:xfrm>
              <a:off x="3587868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5" name="Google Shape;9985;p33"/>
            <p:cNvSpPr/>
            <p:nvPr/>
          </p:nvSpPr>
          <p:spPr>
            <a:xfrm>
              <a:off x="4533219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6" name="Google Shape;9986;p33"/>
            <p:cNvSpPr/>
            <p:nvPr/>
          </p:nvSpPr>
          <p:spPr>
            <a:xfrm>
              <a:off x="3503917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7" name="Google Shape;9987;p33"/>
            <p:cNvSpPr/>
            <p:nvPr/>
          </p:nvSpPr>
          <p:spPr>
            <a:xfrm>
              <a:off x="3278557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8" name="Google Shape;9988;p33"/>
            <p:cNvSpPr/>
            <p:nvPr/>
          </p:nvSpPr>
          <p:spPr>
            <a:xfrm>
              <a:off x="2816859" y="94748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9" name="Google Shape;9989;p33"/>
            <p:cNvSpPr/>
            <p:nvPr/>
          </p:nvSpPr>
          <p:spPr>
            <a:xfrm>
              <a:off x="2816859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0" name="Google Shape;9990;p33"/>
            <p:cNvSpPr/>
            <p:nvPr/>
          </p:nvSpPr>
          <p:spPr>
            <a:xfrm>
              <a:off x="479446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1" name="Google Shape;9991;p33"/>
            <p:cNvSpPr/>
            <p:nvPr/>
          </p:nvSpPr>
          <p:spPr>
            <a:xfrm>
              <a:off x="2718869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2" name="Google Shape;9992;p33"/>
            <p:cNvSpPr/>
            <p:nvPr/>
          </p:nvSpPr>
          <p:spPr>
            <a:xfrm>
              <a:off x="4617170" y="61301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3" name="Google Shape;9993;p33"/>
            <p:cNvSpPr/>
            <p:nvPr/>
          </p:nvSpPr>
          <p:spPr>
            <a:xfrm>
              <a:off x="435592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4" name="Google Shape;9994;p33"/>
            <p:cNvSpPr/>
            <p:nvPr/>
          </p:nvSpPr>
          <p:spPr>
            <a:xfrm>
              <a:off x="4287698" y="19790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5" name="Google Shape;9995;p33"/>
            <p:cNvSpPr/>
            <p:nvPr/>
          </p:nvSpPr>
          <p:spPr>
            <a:xfrm>
              <a:off x="4934433" y="212505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6" name="Google Shape;9996;p33"/>
            <p:cNvSpPr/>
            <p:nvPr/>
          </p:nvSpPr>
          <p:spPr>
            <a:xfrm>
              <a:off x="4020151" y="173882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7" name="Google Shape;9997;p33"/>
            <p:cNvSpPr/>
            <p:nvPr/>
          </p:nvSpPr>
          <p:spPr>
            <a:xfrm>
              <a:off x="3805663" y="237004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8" name="Google Shape;9998;p33"/>
            <p:cNvSpPr/>
            <p:nvPr/>
          </p:nvSpPr>
          <p:spPr>
            <a:xfrm>
              <a:off x="4906356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9" name="Google Shape;9999;p33"/>
            <p:cNvSpPr/>
            <p:nvPr/>
          </p:nvSpPr>
          <p:spPr>
            <a:xfrm>
              <a:off x="241564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0" name="Google Shape;10000;p33"/>
            <p:cNvSpPr/>
            <p:nvPr/>
          </p:nvSpPr>
          <p:spPr>
            <a:xfrm>
              <a:off x="362523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1" name="Google Shape;10001;p33"/>
            <p:cNvSpPr/>
            <p:nvPr/>
          </p:nvSpPr>
          <p:spPr>
            <a:xfrm>
              <a:off x="307480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2" name="Google Shape;10002;p33"/>
            <p:cNvSpPr/>
            <p:nvPr/>
          </p:nvSpPr>
          <p:spPr>
            <a:xfrm>
              <a:off x="3606551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3" name="Google Shape;10003;p33"/>
            <p:cNvSpPr/>
            <p:nvPr/>
          </p:nvSpPr>
          <p:spPr>
            <a:xfrm>
              <a:off x="3102913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6" y="0"/>
                    <a:pt x="0" y="237"/>
                    <a:pt x="0" y="536"/>
                  </a:cubicBezTo>
                  <a:cubicBezTo>
                    <a:pt x="0" y="830"/>
                    <a:pt x="236" y="1067"/>
                    <a:pt x="531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4" name="Google Shape;10004;p33"/>
            <p:cNvSpPr/>
            <p:nvPr/>
          </p:nvSpPr>
          <p:spPr>
            <a:xfrm>
              <a:off x="3217898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5" name="Google Shape;10005;p33"/>
            <p:cNvSpPr/>
            <p:nvPr/>
          </p:nvSpPr>
          <p:spPr>
            <a:xfrm>
              <a:off x="2322264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6" name="Google Shape;10006;p33"/>
            <p:cNvSpPr/>
            <p:nvPr/>
          </p:nvSpPr>
          <p:spPr>
            <a:xfrm>
              <a:off x="3503917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7" name="Google Shape;10007;p33"/>
            <p:cNvSpPr/>
            <p:nvPr/>
          </p:nvSpPr>
          <p:spPr>
            <a:xfrm>
              <a:off x="4719770" y="194145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8" name="Google Shape;10008;p33"/>
            <p:cNvSpPr/>
            <p:nvPr/>
          </p:nvSpPr>
          <p:spPr>
            <a:xfrm>
              <a:off x="2502728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9" name="Google Shape;10009;p33"/>
            <p:cNvSpPr/>
            <p:nvPr/>
          </p:nvSpPr>
          <p:spPr>
            <a:xfrm>
              <a:off x="2975333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0" name="Google Shape;10010;p33"/>
            <p:cNvSpPr/>
            <p:nvPr/>
          </p:nvSpPr>
          <p:spPr>
            <a:xfrm>
              <a:off x="3184437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1" name="Google Shape;10011;p33"/>
            <p:cNvSpPr/>
            <p:nvPr/>
          </p:nvSpPr>
          <p:spPr>
            <a:xfrm>
              <a:off x="3297205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2" name="Google Shape;10012;p33"/>
            <p:cNvSpPr/>
            <p:nvPr/>
          </p:nvSpPr>
          <p:spPr>
            <a:xfrm>
              <a:off x="4598487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3" name="Google Shape;10013;p33"/>
            <p:cNvSpPr/>
            <p:nvPr/>
          </p:nvSpPr>
          <p:spPr>
            <a:xfrm>
              <a:off x="4757136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4" name="Google Shape;10014;p33"/>
            <p:cNvSpPr/>
            <p:nvPr/>
          </p:nvSpPr>
          <p:spPr>
            <a:xfrm>
              <a:off x="419744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5" name="Google Shape;10015;p33"/>
            <p:cNvSpPr/>
            <p:nvPr/>
          </p:nvSpPr>
          <p:spPr>
            <a:xfrm>
              <a:off x="2434328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6" name="Google Shape;10016;p33"/>
            <p:cNvSpPr/>
            <p:nvPr/>
          </p:nvSpPr>
          <p:spPr>
            <a:xfrm>
              <a:off x="3870932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7" name="Google Shape;10017;p33"/>
            <p:cNvSpPr/>
            <p:nvPr/>
          </p:nvSpPr>
          <p:spPr>
            <a:xfrm>
              <a:off x="4337414" y="121594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8" name="Google Shape;10018;p33"/>
            <p:cNvSpPr/>
            <p:nvPr/>
          </p:nvSpPr>
          <p:spPr>
            <a:xfrm>
              <a:off x="2434328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9" name="Google Shape;10019;p33"/>
            <p:cNvSpPr/>
            <p:nvPr/>
          </p:nvSpPr>
          <p:spPr>
            <a:xfrm>
              <a:off x="4477204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2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0" name="Google Shape;10020;p33"/>
            <p:cNvSpPr/>
            <p:nvPr/>
          </p:nvSpPr>
          <p:spPr>
            <a:xfrm>
              <a:off x="4813151" y="53757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1" name="Google Shape;10021;p33"/>
            <p:cNvSpPr/>
            <p:nvPr/>
          </p:nvSpPr>
          <p:spPr>
            <a:xfrm>
              <a:off x="4953117" y="1489225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2" name="Google Shape;10022;p33"/>
            <p:cNvSpPr/>
            <p:nvPr/>
          </p:nvSpPr>
          <p:spPr>
            <a:xfrm>
              <a:off x="3625235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2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3" name="Google Shape;10023;p33"/>
            <p:cNvSpPr/>
            <p:nvPr/>
          </p:nvSpPr>
          <p:spPr>
            <a:xfrm>
              <a:off x="4122751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4" name="Google Shape;10024;p33"/>
            <p:cNvSpPr/>
            <p:nvPr/>
          </p:nvSpPr>
          <p:spPr>
            <a:xfrm>
              <a:off x="3077193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5" name="Google Shape;10025;p33"/>
            <p:cNvSpPr/>
            <p:nvPr/>
          </p:nvSpPr>
          <p:spPr>
            <a:xfrm>
              <a:off x="2352593" y="1896527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6" name="Google Shape;10026;p33"/>
            <p:cNvSpPr/>
            <p:nvPr/>
          </p:nvSpPr>
          <p:spPr>
            <a:xfrm>
              <a:off x="4880636" y="82916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7" name="Google Shape;10027;p33"/>
            <p:cNvSpPr/>
            <p:nvPr/>
          </p:nvSpPr>
          <p:spPr>
            <a:xfrm>
              <a:off x="4134432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8" name="Google Shape;10028;p33"/>
            <p:cNvSpPr/>
            <p:nvPr/>
          </p:nvSpPr>
          <p:spPr>
            <a:xfrm>
              <a:off x="2557827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9" name="Google Shape;10029;p33"/>
            <p:cNvSpPr/>
            <p:nvPr/>
          </p:nvSpPr>
          <p:spPr>
            <a:xfrm>
              <a:off x="3779978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0" name="Google Shape;10030;p33"/>
            <p:cNvSpPr/>
            <p:nvPr/>
          </p:nvSpPr>
          <p:spPr>
            <a:xfrm>
              <a:off x="3686597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1" name="Google Shape;10031;p33"/>
            <p:cNvSpPr/>
            <p:nvPr/>
          </p:nvSpPr>
          <p:spPr>
            <a:xfrm>
              <a:off x="31774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2" name="Google Shape;10032;p33"/>
            <p:cNvSpPr/>
            <p:nvPr/>
          </p:nvSpPr>
          <p:spPr>
            <a:xfrm>
              <a:off x="2620879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3" name="Google Shape;10033;p33"/>
            <p:cNvSpPr/>
            <p:nvPr/>
          </p:nvSpPr>
          <p:spPr>
            <a:xfrm>
              <a:off x="4122751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4" name="Google Shape;10034;p33"/>
            <p:cNvSpPr/>
            <p:nvPr/>
          </p:nvSpPr>
          <p:spPr>
            <a:xfrm>
              <a:off x="2639562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5" name="Google Shape;10035;p33"/>
            <p:cNvSpPr/>
            <p:nvPr/>
          </p:nvSpPr>
          <p:spPr>
            <a:xfrm>
              <a:off x="3374119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6" name="Google Shape;10036;p33"/>
            <p:cNvSpPr/>
            <p:nvPr/>
          </p:nvSpPr>
          <p:spPr>
            <a:xfrm>
              <a:off x="437460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7" name="Google Shape;10037;p33"/>
            <p:cNvSpPr/>
            <p:nvPr/>
          </p:nvSpPr>
          <p:spPr>
            <a:xfrm>
              <a:off x="4038834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8" name="Google Shape;10038;p33"/>
            <p:cNvSpPr/>
            <p:nvPr/>
          </p:nvSpPr>
          <p:spPr>
            <a:xfrm>
              <a:off x="4635853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9" name="Google Shape;10039;p33"/>
            <p:cNvSpPr/>
            <p:nvPr/>
          </p:nvSpPr>
          <p:spPr>
            <a:xfrm>
              <a:off x="4953117" y="75906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26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0" name="Google Shape;10040;p33"/>
            <p:cNvSpPr/>
            <p:nvPr/>
          </p:nvSpPr>
          <p:spPr>
            <a:xfrm>
              <a:off x="342943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1" name="Google Shape;10041;p33"/>
            <p:cNvSpPr/>
            <p:nvPr/>
          </p:nvSpPr>
          <p:spPr>
            <a:xfrm>
              <a:off x="2737552" y="2125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2" name="Google Shape;10042;p33"/>
            <p:cNvSpPr/>
            <p:nvPr/>
          </p:nvSpPr>
          <p:spPr>
            <a:xfrm>
              <a:off x="4598487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3" name="Google Shape;10043;p33"/>
            <p:cNvSpPr/>
            <p:nvPr/>
          </p:nvSpPr>
          <p:spPr>
            <a:xfrm>
              <a:off x="479446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4" name="Google Shape;10044;p33"/>
            <p:cNvSpPr/>
            <p:nvPr/>
          </p:nvSpPr>
          <p:spPr>
            <a:xfrm>
              <a:off x="3787015" y="163045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5" name="Google Shape;10045;p33"/>
            <p:cNvSpPr/>
            <p:nvPr/>
          </p:nvSpPr>
          <p:spPr>
            <a:xfrm>
              <a:off x="39362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6" name="Google Shape;10046;p33"/>
            <p:cNvSpPr/>
            <p:nvPr/>
          </p:nvSpPr>
          <p:spPr>
            <a:xfrm>
              <a:off x="3917552" y="57529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7" name="Google Shape;10047;p33"/>
            <p:cNvSpPr/>
            <p:nvPr/>
          </p:nvSpPr>
          <p:spPr>
            <a:xfrm>
              <a:off x="3667914" y="3397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8" name="Google Shape;10048;p33"/>
            <p:cNvSpPr/>
            <p:nvPr/>
          </p:nvSpPr>
          <p:spPr>
            <a:xfrm>
              <a:off x="4719770" y="123480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9" name="Google Shape;10049;p33"/>
            <p:cNvSpPr/>
            <p:nvPr/>
          </p:nvSpPr>
          <p:spPr>
            <a:xfrm>
              <a:off x="3121561" y="161159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0" name="Google Shape;10050;p33"/>
            <p:cNvSpPr/>
            <p:nvPr/>
          </p:nvSpPr>
          <p:spPr>
            <a:xfrm>
              <a:off x="4421366" y="24406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1" name="Google Shape;10051;p33"/>
            <p:cNvSpPr/>
            <p:nvPr/>
          </p:nvSpPr>
          <p:spPr>
            <a:xfrm>
              <a:off x="2956649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2" name="Google Shape;10052;p33"/>
            <p:cNvSpPr/>
            <p:nvPr/>
          </p:nvSpPr>
          <p:spPr>
            <a:xfrm>
              <a:off x="4458732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3" name="Google Shape;10053;p33"/>
            <p:cNvSpPr/>
            <p:nvPr/>
          </p:nvSpPr>
          <p:spPr>
            <a:xfrm>
              <a:off x="3805663" y="128195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4" name="Google Shape;10054;p33"/>
            <p:cNvSpPr/>
            <p:nvPr/>
          </p:nvSpPr>
          <p:spPr>
            <a:xfrm>
              <a:off x="2434328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5" name="Google Shape;10055;p33"/>
            <p:cNvSpPr/>
            <p:nvPr/>
          </p:nvSpPr>
          <p:spPr>
            <a:xfrm>
              <a:off x="4337414" y="157388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6" name="Google Shape;10056;p33"/>
            <p:cNvSpPr/>
            <p:nvPr/>
          </p:nvSpPr>
          <p:spPr>
            <a:xfrm>
              <a:off x="4990272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7" name="Google Shape;10057;p33"/>
            <p:cNvSpPr/>
            <p:nvPr/>
          </p:nvSpPr>
          <p:spPr>
            <a:xfrm>
              <a:off x="3429430" y="147036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8" name="Google Shape;10058;p33"/>
            <p:cNvSpPr/>
            <p:nvPr/>
          </p:nvSpPr>
          <p:spPr>
            <a:xfrm>
              <a:off x="2620879" y="130080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9" name="Google Shape;10059;p33"/>
            <p:cNvSpPr/>
            <p:nvPr/>
          </p:nvSpPr>
          <p:spPr>
            <a:xfrm>
              <a:off x="2854015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0" name="Google Shape;10060;p33"/>
            <p:cNvSpPr/>
            <p:nvPr/>
          </p:nvSpPr>
          <p:spPr>
            <a:xfrm>
              <a:off x="2322264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1" name="Google Shape;10061;p33"/>
            <p:cNvSpPr/>
            <p:nvPr/>
          </p:nvSpPr>
          <p:spPr>
            <a:xfrm>
              <a:off x="4020151" y="2831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2" name="Google Shape;10062;p33"/>
            <p:cNvSpPr/>
            <p:nvPr/>
          </p:nvSpPr>
          <p:spPr>
            <a:xfrm>
              <a:off x="3381156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3" name="Google Shape;10063;p33"/>
            <p:cNvSpPr/>
            <p:nvPr/>
          </p:nvSpPr>
          <p:spPr>
            <a:xfrm>
              <a:off x="2521411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4" name="Google Shape;10064;p33"/>
            <p:cNvSpPr/>
            <p:nvPr/>
          </p:nvSpPr>
          <p:spPr>
            <a:xfrm>
              <a:off x="3158928" y="280806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5" name="Google Shape;10065;p33"/>
            <p:cNvSpPr/>
            <p:nvPr/>
          </p:nvSpPr>
          <p:spPr>
            <a:xfrm>
              <a:off x="3870932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6" name="Google Shape;10066;p33"/>
            <p:cNvSpPr/>
            <p:nvPr/>
          </p:nvSpPr>
          <p:spPr>
            <a:xfrm>
              <a:off x="3917552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7" name="Google Shape;10067;p33"/>
            <p:cNvSpPr/>
            <p:nvPr/>
          </p:nvSpPr>
          <p:spPr>
            <a:xfrm>
              <a:off x="45611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8" name="Google Shape;10068;p33"/>
            <p:cNvSpPr/>
            <p:nvPr/>
          </p:nvSpPr>
          <p:spPr>
            <a:xfrm>
              <a:off x="4738453" y="257563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9" name="Google Shape;10069;p33"/>
            <p:cNvSpPr/>
            <p:nvPr/>
          </p:nvSpPr>
          <p:spPr>
            <a:xfrm>
              <a:off x="2872698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0" name="Google Shape;10070;p33"/>
            <p:cNvSpPr/>
            <p:nvPr/>
          </p:nvSpPr>
          <p:spPr>
            <a:xfrm>
              <a:off x="417880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1" name="Google Shape;10071;p33"/>
            <p:cNvSpPr/>
            <p:nvPr/>
          </p:nvSpPr>
          <p:spPr>
            <a:xfrm>
              <a:off x="2993981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2" name="Google Shape;10072;p33"/>
            <p:cNvSpPr/>
            <p:nvPr/>
          </p:nvSpPr>
          <p:spPr>
            <a:xfrm>
              <a:off x="4141434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3" name="Google Shape;10073;p33"/>
            <p:cNvSpPr/>
            <p:nvPr/>
          </p:nvSpPr>
          <p:spPr>
            <a:xfrm>
              <a:off x="3587868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4" name="Google Shape;10074;p33"/>
            <p:cNvSpPr/>
            <p:nvPr/>
          </p:nvSpPr>
          <p:spPr>
            <a:xfrm>
              <a:off x="4533219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5" name="Google Shape;10075;p33"/>
            <p:cNvSpPr/>
            <p:nvPr/>
          </p:nvSpPr>
          <p:spPr>
            <a:xfrm>
              <a:off x="3503917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6" name="Google Shape;10076;p33"/>
            <p:cNvSpPr/>
            <p:nvPr/>
          </p:nvSpPr>
          <p:spPr>
            <a:xfrm>
              <a:off x="3278557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7" name="Google Shape;10077;p33"/>
            <p:cNvSpPr/>
            <p:nvPr/>
          </p:nvSpPr>
          <p:spPr>
            <a:xfrm>
              <a:off x="2816859" y="377375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8" name="Google Shape;10078;p33"/>
            <p:cNvSpPr/>
            <p:nvPr/>
          </p:nvSpPr>
          <p:spPr>
            <a:xfrm>
              <a:off x="2816859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9" name="Google Shape;10079;p33"/>
            <p:cNvSpPr/>
            <p:nvPr/>
          </p:nvSpPr>
          <p:spPr>
            <a:xfrm>
              <a:off x="479446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0" name="Google Shape;10080;p33"/>
            <p:cNvSpPr/>
            <p:nvPr/>
          </p:nvSpPr>
          <p:spPr>
            <a:xfrm>
              <a:off x="2718869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1" name="Google Shape;10081;p33"/>
            <p:cNvSpPr/>
            <p:nvPr/>
          </p:nvSpPr>
          <p:spPr>
            <a:xfrm>
              <a:off x="4617170" y="34392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2" name="Google Shape;10082;p33"/>
            <p:cNvSpPr/>
            <p:nvPr/>
          </p:nvSpPr>
          <p:spPr>
            <a:xfrm>
              <a:off x="435592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3" name="Google Shape;10083;p33"/>
            <p:cNvSpPr/>
            <p:nvPr/>
          </p:nvSpPr>
          <p:spPr>
            <a:xfrm>
              <a:off x="4287698" y="48054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4" name="Google Shape;10084;p33"/>
            <p:cNvSpPr/>
            <p:nvPr/>
          </p:nvSpPr>
          <p:spPr>
            <a:xfrm>
              <a:off x="4934433" y="495149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5" name="Google Shape;10085;p33"/>
            <p:cNvSpPr/>
            <p:nvPr/>
          </p:nvSpPr>
          <p:spPr>
            <a:xfrm>
              <a:off x="4020151" y="4565274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6" name="Google Shape;10086;p33"/>
            <p:cNvSpPr/>
            <p:nvPr/>
          </p:nvSpPr>
          <p:spPr>
            <a:xfrm>
              <a:off x="4906356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7" name="Google Shape;10087;p33"/>
            <p:cNvSpPr/>
            <p:nvPr/>
          </p:nvSpPr>
          <p:spPr>
            <a:xfrm>
              <a:off x="241564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8" name="Google Shape;10088;p33"/>
            <p:cNvSpPr/>
            <p:nvPr/>
          </p:nvSpPr>
          <p:spPr>
            <a:xfrm>
              <a:off x="273755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9" name="Google Shape;10089;p33"/>
            <p:cNvSpPr/>
            <p:nvPr/>
          </p:nvSpPr>
          <p:spPr>
            <a:xfrm>
              <a:off x="362523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0" name="Google Shape;10090;p33"/>
            <p:cNvSpPr/>
            <p:nvPr/>
          </p:nvSpPr>
          <p:spPr>
            <a:xfrm>
              <a:off x="307480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1" name="Google Shape;10091;p33"/>
            <p:cNvSpPr/>
            <p:nvPr/>
          </p:nvSpPr>
          <p:spPr>
            <a:xfrm>
              <a:off x="3606551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2" name="Google Shape;10092;p33"/>
            <p:cNvSpPr/>
            <p:nvPr/>
          </p:nvSpPr>
          <p:spPr>
            <a:xfrm>
              <a:off x="3102913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6" y="1"/>
                    <a:pt x="0" y="243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3" name="Google Shape;10093;p33"/>
            <p:cNvSpPr/>
            <p:nvPr/>
          </p:nvSpPr>
          <p:spPr>
            <a:xfrm>
              <a:off x="3217898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4" name="Google Shape;10094;p33"/>
            <p:cNvSpPr/>
            <p:nvPr/>
          </p:nvSpPr>
          <p:spPr>
            <a:xfrm>
              <a:off x="2322264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5" name="Google Shape;10095;p33"/>
            <p:cNvSpPr/>
            <p:nvPr/>
          </p:nvSpPr>
          <p:spPr>
            <a:xfrm>
              <a:off x="3503917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6" name="Google Shape;10096;p33"/>
            <p:cNvSpPr/>
            <p:nvPr/>
          </p:nvSpPr>
          <p:spPr>
            <a:xfrm>
              <a:off x="4719770" y="4767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7" name="Google Shape;10097;p33"/>
            <p:cNvSpPr/>
            <p:nvPr/>
          </p:nvSpPr>
          <p:spPr>
            <a:xfrm>
              <a:off x="2502728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8" name="Google Shape;10098;p33"/>
            <p:cNvSpPr/>
            <p:nvPr/>
          </p:nvSpPr>
          <p:spPr>
            <a:xfrm>
              <a:off x="2975333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9" name="Google Shape;10099;p33"/>
            <p:cNvSpPr/>
            <p:nvPr/>
          </p:nvSpPr>
          <p:spPr>
            <a:xfrm>
              <a:off x="3184437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0" name="Google Shape;10100;p33"/>
            <p:cNvSpPr/>
            <p:nvPr/>
          </p:nvSpPr>
          <p:spPr>
            <a:xfrm>
              <a:off x="3297205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1" name="Google Shape;10101;p33"/>
            <p:cNvSpPr/>
            <p:nvPr/>
          </p:nvSpPr>
          <p:spPr>
            <a:xfrm>
              <a:off x="4495888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2" name="Google Shape;10102;p33"/>
            <p:cNvSpPr/>
            <p:nvPr/>
          </p:nvSpPr>
          <p:spPr>
            <a:xfrm>
              <a:off x="4598487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3" name="Google Shape;10103;p33"/>
            <p:cNvSpPr/>
            <p:nvPr/>
          </p:nvSpPr>
          <p:spPr>
            <a:xfrm>
              <a:off x="4757136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4" name="Google Shape;10104;p33"/>
            <p:cNvSpPr/>
            <p:nvPr/>
          </p:nvSpPr>
          <p:spPr>
            <a:xfrm>
              <a:off x="419744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5" name="Google Shape;10105;p33"/>
            <p:cNvSpPr/>
            <p:nvPr/>
          </p:nvSpPr>
          <p:spPr>
            <a:xfrm>
              <a:off x="2956649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6" name="Google Shape;10106;p33"/>
            <p:cNvSpPr/>
            <p:nvPr/>
          </p:nvSpPr>
          <p:spPr>
            <a:xfrm>
              <a:off x="2340947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7" name="Google Shape;10107;p33"/>
            <p:cNvSpPr/>
            <p:nvPr/>
          </p:nvSpPr>
          <p:spPr>
            <a:xfrm>
              <a:off x="2434328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8" name="Google Shape;10108;p33"/>
            <p:cNvSpPr/>
            <p:nvPr/>
          </p:nvSpPr>
          <p:spPr>
            <a:xfrm>
              <a:off x="3870932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9" name="Google Shape;10109;p33"/>
            <p:cNvSpPr/>
            <p:nvPr/>
          </p:nvSpPr>
          <p:spPr>
            <a:xfrm>
              <a:off x="4337414" y="404238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0" name="Google Shape;10110;p33"/>
            <p:cNvSpPr/>
            <p:nvPr/>
          </p:nvSpPr>
          <p:spPr>
            <a:xfrm>
              <a:off x="2434328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1" name="Google Shape;10111;p33"/>
            <p:cNvSpPr/>
            <p:nvPr/>
          </p:nvSpPr>
          <p:spPr>
            <a:xfrm>
              <a:off x="4477204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2" name="Google Shape;10112;p33"/>
            <p:cNvSpPr/>
            <p:nvPr/>
          </p:nvSpPr>
          <p:spPr>
            <a:xfrm>
              <a:off x="4813151" y="336402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3" name="Google Shape;10113;p33"/>
            <p:cNvSpPr/>
            <p:nvPr/>
          </p:nvSpPr>
          <p:spPr>
            <a:xfrm>
              <a:off x="4953117" y="4315495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4" name="Google Shape;10114;p33"/>
            <p:cNvSpPr/>
            <p:nvPr/>
          </p:nvSpPr>
          <p:spPr>
            <a:xfrm>
              <a:off x="3625235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5" name="Google Shape;10115;p33"/>
            <p:cNvSpPr/>
            <p:nvPr/>
          </p:nvSpPr>
          <p:spPr>
            <a:xfrm>
              <a:off x="3077193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6" name="Google Shape;10116;p33"/>
            <p:cNvSpPr/>
            <p:nvPr/>
          </p:nvSpPr>
          <p:spPr>
            <a:xfrm>
              <a:off x="2352593" y="4722973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7" name="Google Shape;10117;p33"/>
            <p:cNvSpPr/>
            <p:nvPr/>
          </p:nvSpPr>
          <p:spPr>
            <a:xfrm>
              <a:off x="4880636" y="2909362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8" name="Google Shape;10118;p33"/>
            <p:cNvSpPr/>
            <p:nvPr/>
          </p:nvSpPr>
          <p:spPr>
            <a:xfrm>
              <a:off x="4134432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9" name="Google Shape;10119;p33"/>
            <p:cNvSpPr/>
            <p:nvPr/>
          </p:nvSpPr>
          <p:spPr>
            <a:xfrm>
              <a:off x="2557827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09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0" name="Google Shape;10120;p33"/>
            <p:cNvSpPr/>
            <p:nvPr/>
          </p:nvSpPr>
          <p:spPr>
            <a:xfrm>
              <a:off x="3779978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1" name="Google Shape;10121;p33"/>
            <p:cNvSpPr/>
            <p:nvPr/>
          </p:nvSpPr>
          <p:spPr>
            <a:xfrm>
              <a:off x="3686597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2" name="Google Shape;10122;p33"/>
            <p:cNvSpPr/>
            <p:nvPr/>
          </p:nvSpPr>
          <p:spPr>
            <a:xfrm>
              <a:off x="31774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3" name="Google Shape;10123;p33"/>
            <p:cNvSpPr/>
            <p:nvPr/>
          </p:nvSpPr>
          <p:spPr>
            <a:xfrm>
              <a:off x="2620879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4" name="Google Shape;10124;p33"/>
            <p:cNvSpPr/>
            <p:nvPr/>
          </p:nvSpPr>
          <p:spPr>
            <a:xfrm>
              <a:off x="4122751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5" name="Google Shape;10125;p33"/>
            <p:cNvSpPr/>
            <p:nvPr/>
          </p:nvSpPr>
          <p:spPr>
            <a:xfrm>
              <a:off x="2639562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6" name="Google Shape;10126;p33"/>
            <p:cNvSpPr/>
            <p:nvPr/>
          </p:nvSpPr>
          <p:spPr>
            <a:xfrm>
              <a:off x="437460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7" name="Google Shape;10127;p33"/>
            <p:cNvSpPr/>
            <p:nvPr/>
          </p:nvSpPr>
          <p:spPr>
            <a:xfrm>
              <a:off x="4038834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8" name="Google Shape;10128;p33"/>
            <p:cNvSpPr/>
            <p:nvPr/>
          </p:nvSpPr>
          <p:spPr>
            <a:xfrm>
              <a:off x="4635853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9" name="Google Shape;10129;p33"/>
            <p:cNvSpPr/>
            <p:nvPr/>
          </p:nvSpPr>
          <p:spPr>
            <a:xfrm>
              <a:off x="4160117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0" name="Google Shape;10130;p33"/>
            <p:cNvSpPr/>
            <p:nvPr/>
          </p:nvSpPr>
          <p:spPr>
            <a:xfrm>
              <a:off x="4953117" y="35853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1" name="Google Shape;10131;p33"/>
            <p:cNvSpPr/>
            <p:nvPr/>
          </p:nvSpPr>
          <p:spPr>
            <a:xfrm>
              <a:off x="342943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2" name="Google Shape;10132;p33"/>
            <p:cNvSpPr/>
            <p:nvPr/>
          </p:nvSpPr>
          <p:spPr>
            <a:xfrm>
              <a:off x="3278557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3" name="Google Shape;10133;p33"/>
            <p:cNvSpPr/>
            <p:nvPr/>
          </p:nvSpPr>
          <p:spPr>
            <a:xfrm>
              <a:off x="2737552" y="30389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4" name="Google Shape;10134;p33"/>
            <p:cNvSpPr/>
            <p:nvPr/>
          </p:nvSpPr>
          <p:spPr>
            <a:xfrm>
              <a:off x="4598487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5" name="Google Shape;10135;p33"/>
            <p:cNvSpPr/>
            <p:nvPr/>
          </p:nvSpPr>
          <p:spPr>
            <a:xfrm>
              <a:off x="4906356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6" name="Google Shape;10136;p33"/>
            <p:cNvSpPr/>
            <p:nvPr/>
          </p:nvSpPr>
          <p:spPr>
            <a:xfrm>
              <a:off x="479446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7" name="Google Shape;10137;p33"/>
            <p:cNvSpPr/>
            <p:nvPr/>
          </p:nvSpPr>
          <p:spPr>
            <a:xfrm>
              <a:off x="3787015" y="4456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8" name="Google Shape;10138;p33"/>
            <p:cNvSpPr/>
            <p:nvPr/>
          </p:nvSpPr>
          <p:spPr>
            <a:xfrm>
              <a:off x="39362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9" name="Google Shape;10139;p33"/>
            <p:cNvSpPr/>
            <p:nvPr/>
          </p:nvSpPr>
          <p:spPr>
            <a:xfrm>
              <a:off x="3917552" y="340174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0" name="Google Shape;10140;p33"/>
            <p:cNvSpPr/>
            <p:nvPr/>
          </p:nvSpPr>
          <p:spPr>
            <a:xfrm>
              <a:off x="3667914" y="3166177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68"/>
                    <a:pt x="532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1" name="Google Shape;10141;p33"/>
            <p:cNvSpPr/>
            <p:nvPr/>
          </p:nvSpPr>
          <p:spPr>
            <a:xfrm>
              <a:off x="4719770" y="406107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2" name="Google Shape;10142;p33"/>
            <p:cNvSpPr/>
            <p:nvPr/>
          </p:nvSpPr>
          <p:spPr>
            <a:xfrm>
              <a:off x="3121561" y="4438045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2" y="1068"/>
                  </a:cubicBezTo>
                  <a:cubicBezTo>
                    <a:pt x="821" y="1068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3" name="Google Shape;10143;p33"/>
            <p:cNvSpPr/>
            <p:nvPr/>
          </p:nvSpPr>
          <p:spPr>
            <a:xfrm>
              <a:off x="4458732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4" name="Google Shape;10144;p33"/>
            <p:cNvSpPr/>
            <p:nvPr/>
          </p:nvSpPr>
          <p:spPr>
            <a:xfrm>
              <a:off x="3805663" y="410822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5" name="Google Shape;10145;p33"/>
            <p:cNvSpPr/>
            <p:nvPr/>
          </p:nvSpPr>
          <p:spPr>
            <a:xfrm>
              <a:off x="2434328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6" name="Google Shape;10146;p33"/>
            <p:cNvSpPr/>
            <p:nvPr/>
          </p:nvSpPr>
          <p:spPr>
            <a:xfrm>
              <a:off x="3466586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7" name="Google Shape;10147;p33"/>
            <p:cNvSpPr/>
            <p:nvPr/>
          </p:nvSpPr>
          <p:spPr>
            <a:xfrm>
              <a:off x="4337414" y="440032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8" name="Google Shape;10148;p33"/>
            <p:cNvSpPr/>
            <p:nvPr/>
          </p:nvSpPr>
          <p:spPr>
            <a:xfrm>
              <a:off x="3429430" y="4296636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9" name="Google Shape;10149;p33"/>
            <p:cNvSpPr/>
            <p:nvPr/>
          </p:nvSpPr>
          <p:spPr>
            <a:xfrm>
              <a:off x="2620879" y="41270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0" name="Google Shape;10150;p33"/>
            <p:cNvSpPr/>
            <p:nvPr/>
          </p:nvSpPr>
          <p:spPr>
            <a:xfrm>
              <a:off x="2854015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1" name="Google Shape;10151;p33"/>
            <p:cNvSpPr/>
            <p:nvPr/>
          </p:nvSpPr>
          <p:spPr>
            <a:xfrm>
              <a:off x="2322264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2" name="Google Shape;10152;p33"/>
            <p:cNvSpPr/>
            <p:nvPr/>
          </p:nvSpPr>
          <p:spPr>
            <a:xfrm>
              <a:off x="4020151" y="31096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3" name="Google Shape;10153;p33"/>
            <p:cNvSpPr/>
            <p:nvPr/>
          </p:nvSpPr>
          <p:spPr>
            <a:xfrm>
              <a:off x="4248678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4" name="Google Shape;10154;p33"/>
            <p:cNvSpPr/>
            <p:nvPr/>
          </p:nvSpPr>
          <p:spPr>
            <a:xfrm>
              <a:off x="3749649" y="26825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5" name="Google Shape;10155;p33"/>
            <p:cNvSpPr/>
            <p:nvPr/>
          </p:nvSpPr>
          <p:spPr>
            <a:xfrm>
              <a:off x="3065547" y="259449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6" name="Google Shape;10156;p33"/>
            <p:cNvSpPr/>
            <p:nvPr/>
          </p:nvSpPr>
          <p:spPr>
            <a:xfrm>
              <a:off x="3381156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7" name="Google Shape;10157;p33"/>
            <p:cNvSpPr/>
            <p:nvPr/>
          </p:nvSpPr>
          <p:spPr>
            <a:xfrm>
              <a:off x="36020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8" name="Google Shape;10158;p33"/>
            <p:cNvSpPr/>
            <p:nvPr/>
          </p:nvSpPr>
          <p:spPr>
            <a:xfrm>
              <a:off x="1072211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9" name="Google Shape;10159;p33"/>
            <p:cNvSpPr/>
            <p:nvPr/>
          </p:nvSpPr>
          <p:spPr>
            <a:xfrm>
              <a:off x="176261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0" name="Google Shape;10160;p33"/>
            <p:cNvSpPr/>
            <p:nvPr/>
          </p:nvSpPr>
          <p:spPr>
            <a:xfrm>
              <a:off x="7415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1" name="Google Shape;10161;p33"/>
            <p:cNvSpPr/>
            <p:nvPr/>
          </p:nvSpPr>
          <p:spPr>
            <a:xfrm>
              <a:off x="138008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2" name="Google Shape;10162;p33"/>
            <p:cNvSpPr/>
            <p:nvPr/>
          </p:nvSpPr>
          <p:spPr>
            <a:xfrm>
              <a:off x="19543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3" name="Google Shape;10163;p33"/>
            <p:cNvSpPr/>
            <p:nvPr/>
          </p:nvSpPr>
          <p:spPr>
            <a:xfrm>
              <a:off x="1342889" y="141378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4" name="Google Shape;10164;p33"/>
            <p:cNvSpPr/>
            <p:nvPr/>
          </p:nvSpPr>
          <p:spPr>
            <a:xfrm>
              <a:off x="789324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5" name="Google Shape;10165;p33"/>
            <p:cNvSpPr/>
            <p:nvPr/>
          </p:nvSpPr>
          <p:spPr>
            <a:xfrm>
              <a:off x="1734674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6" name="Google Shape;10166;p33"/>
            <p:cNvSpPr/>
            <p:nvPr/>
          </p:nvSpPr>
          <p:spPr>
            <a:xfrm>
              <a:off x="70537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7" name="Google Shape;10167;p33"/>
            <p:cNvSpPr/>
            <p:nvPr/>
          </p:nvSpPr>
          <p:spPr>
            <a:xfrm>
              <a:off x="480012" y="192259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8" name="Google Shape;10168;p33"/>
            <p:cNvSpPr/>
            <p:nvPr/>
          </p:nvSpPr>
          <p:spPr>
            <a:xfrm>
              <a:off x="18139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9" name="Google Shape;10169;p33"/>
            <p:cNvSpPr/>
            <p:nvPr/>
          </p:nvSpPr>
          <p:spPr>
            <a:xfrm>
              <a:off x="18139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0" name="Google Shape;10170;p33"/>
            <p:cNvSpPr/>
            <p:nvPr/>
          </p:nvSpPr>
          <p:spPr>
            <a:xfrm>
              <a:off x="199574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1" name="Google Shape;10171;p33"/>
            <p:cNvSpPr/>
            <p:nvPr/>
          </p:nvSpPr>
          <p:spPr>
            <a:xfrm>
              <a:off x="1818626" y="613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2" name="Google Shape;10172;p33"/>
            <p:cNvSpPr/>
            <p:nvPr/>
          </p:nvSpPr>
          <p:spPr>
            <a:xfrm>
              <a:off x="1557377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3" name="Google Shape;10173;p33"/>
            <p:cNvSpPr/>
            <p:nvPr/>
          </p:nvSpPr>
          <p:spPr>
            <a:xfrm>
              <a:off x="1488977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4" name="Google Shape;10174;p33"/>
            <p:cNvSpPr/>
            <p:nvPr/>
          </p:nvSpPr>
          <p:spPr>
            <a:xfrm>
              <a:off x="2135713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5" name="Google Shape;10175;p33"/>
            <p:cNvSpPr/>
            <p:nvPr/>
          </p:nvSpPr>
          <p:spPr>
            <a:xfrm>
              <a:off x="1221607" y="173882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6" name="Google Shape;10176;p33"/>
            <p:cNvSpPr/>
            <p:nvPr/>
          </p:nvSpPr>
          <p:spPr>
            <a:xfrm>
              <a:off x="1006943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7" name="Google Shape;10177;p33"/>
            <p:cNvSpPr/>
            <p:nvPr/>
          </p:nvSpPr>
          <p:spPr>
            <a:xfrm>
              <a:off x="2107811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8" name="Google Shape;10178;p33"/>
            <p:cNvSpPr/>
            <p:nvPr/>
          </p:nvSpPr>
          <p:spPr>
            <a:xfrm>
              <a:off x="82669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9" name="Google Shape;10179;p33"/>
            <p:cNvSpPr/>
            <p:nvPr/>
          </p:nvSpPr>
          <p:spPr>
            <a:xfrm>
              <a:off x="2762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0" name="Google Shape;10180;p33"/>
            <p:cNvSpPr/>
            <p:nvPr/>
          </p:nvSpPr>
          <p:spPr>
            <a:xfrm>
              <a:off x="808007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1" name="Google Shape;10181;p33"/>
            <p:cNvSpPr/>
            <p:nvPr/>
          </p:nvSpPr>
          <p:spPr>
            <a:xfrm>
              <a:off x="304158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2" name="Google Shape;10182;p33"/>
            <p:cNvSpPr/>
            <p:nvPr/>
          </p:nvSpPr>
          <p:spPr>
            <a:xfrm>
              <a:off x="419353" y="223820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3" name="Google Shape;10183;p33"/>
            <p:cNvSpPr/>
            <p:nvPr/>
          </p:nvSpPr>
          <p:spPr>
            <a:xfrm>
              <a:off x="70537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4" name="Google Shape;10184;p33"/>
            <p:cNvSpPr/>
            <p:nvPr/>
          </p:nvSpPr>
          <p:spPr>
            <a:xfrm>
              <a:off x="1921260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5" name="Google Shape;10185;p33"/>
            <p:cNvSpPr/>
            <p:nvPr/>
          </p:nvSpPr>
          <p:spPr>
            <a:xfrm>
              <a:off x="17678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6" name="Google Shape;10186;p33"/>
            <p:cNvSpPr/>
            <p:nvPr/>
          </p:nvSpPr>
          <p:spPr>
            <a:xfrm>
              <a:off x="385892" y="87204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7" name="Google Shape;10187;p33"/>
            <p:cNvSpPr/>
            <p:nvPr/>
          </p:nvSpPr>
          <p:spPr>
            <a:xfrm>
              <a:off x="498484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8" name="Google Shape;10188;p33"/>
            <p:cNvSpPr/>
            <p:nvPr/>
          </p:nvSpPr>
          <p:spPr>
            <a:xfrm>
              <a:off x="1799942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9" name="Google Shape;10189;p33"/>
            <p:cNvSpPr/>
            <p:nvPr/>
          </p:nvSpPr>
          <p:spPr>
            <a:xfrm>
              <a:off x="1958592" y="32087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0" name="Google Shape;10190;p33"/>
            <p:cNvSpPr/>
            <p:nvPr/>
          </p:nvSpPr>
          <p:spPr>
            <a:xfrm>
              <a:off x="139872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1" name="Google Shape;10191;p33"/>
            <p:cNvSpPr/>
            <p:nvPr/>
          </p:nvSpPr>
          <p:spPr>
            <a:xfrm>
              <a:off x="1072211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2" name="Google Shape;10192;p33"/>
            <p:cNvSpPr/>
            <p:nvPr/>
          </p:nvSpPr>
          <p:spPr>
            <a:xfrm>
              <a:off x="1538694" y="12159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3" name="Google Shape;10193;p33"/>
            <p:cNvSpPr/>
            <p:nvPr/>
          </p:nvSpPr>
          <p:spPr>
            <a:xfrm>
              <a:off x="1678660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4" name="Google Shape;10194;p33"/>
            <p:cNvSpPr/>
            <p:nvPr/>
          </p:nvSpPr>
          <p:spPr>
            <a:xfrm>
              <a:off x="2014430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5" name="Google Shape;10195;p33"/>
            <p:cNvSpPr/>
            <p:nvPr/>
          </p:nvSpPr>
          <p:spPr>
            <a:xfrm>
              <a:off x="2154396" y="1489225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6" name="Google Shape;10196;p33"/>
            <p:cNvSpPr/>
            <p:nvPr/>
          </p:nvSpPr>
          <p:spPr>
            <a:xfrm>
              <a:off x="826690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7" name="Google Shape;10197;p33"/>
            <p:cNvSpPr/>
            <p:nvPr/>
          </p:nvSpPr>
          <p:spPr>
            <a:xfrm>
              <a:off x="1324241" y="240294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8" name="Google Shape;10198;p33"/>
            <p:cNvSpPr/>
            <p:nvPr/>
          </p:nvSpPr>
          <p:spPr>
            <a:xfrm>
              <a:off x="278649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9" name="Google Shape;10199;p33"/>
            <p:cNvSpPr/>
            <p:nvPr/>
          </p:nvSpPr>
          <p:spPr>
            <a:xfrm>
              <a:off x="2082091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0" name="Google Shape;10200;p33"/>
            <p:cNvSpPr/>
            <p:nvPr/>
          </p:nvSpPr>
          <p:spPr>
            <a:xfrm>
              <a:off x="1335887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1" name="Google Shape;10201;p33"/>
            <p:cNvSpPr/>
            <p:nvPr/>
          </p:nvSpPr>
          <p:spPr>
            <a:xfrm>
              <a:off x="981258" y="2016719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2" name="Google Shape;10202;p33"/>
            <p:cNvSpPr/>
            <p:nvPr/>
          </p:nvSpPr>
          <p:spPr>
            <a:xfrm>
              <a:off x="888053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3" name="Google Shape;10203;p33"/>
            <p:cNvSpPr/>
            <p:nvPr/>
          </p:nvSpPr>
          <p:spPr>
            <a:xfrm>
              <a:off x="37885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4" name="Google Shape;10204;p33"/>
            <p:cNvSpPr/>
            <p:nvPr/>
          </p:nvSpPr>
          <p:spPr>
            <a:xfrm>
              <a:off x="1324241" y="21627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5" name="Google Shape;10205;p33"/>
            <p:cNvSpPr/>
            <p:nvPr/>
          </p:nvSpPr>
          <p:spPr>
            <a:xfrm>
              <a:off x="57561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6" name="Google Shape;10206;p33"/>
            <p:cNvSpPr/>
            <p:nvPr/>
          </p:nvSpPr>
          <p:spPr>
            <a:xfrm>
              <a:off x="157606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7" name="Google Shape;10207;p33"/>
            <p:cNvSpPr/>
            <p:nvPr/>
          </p:nvSpPr>
          <p:spPr>
            <a:xfrm>
              <a:off x="1240290" y="10198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8" name="Google Shape;10208;p33"/>
            <p:cNvSpPr/>
            <p:nvPr/>
          </p:nvSpPr>
          <p:spPr>
            <a:xfrm>
              <a:off x="1837309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9" name="Google Shape;10209;p33"/>
            <p:cNvSpPr/>
            <p:nvPr/>
          </p:nvSpPr>
          <p:spPr>
            <a:xfrm>
              <a:off x="2154396" y="759066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0" name="Google Shape;10210;p33"/>
            <p:cNvSpPr/>
            <p:nvPr/>
          </p:nvSpPr>
          <p:spPr>
            <a:xfrm>
              <a:off x="63067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1" name="Google Shape;10211;p33"/>
            <p:cNvSpPr/>
            <p:nvPr/>
          </p:nvSpPr>
          <p:spPr>
            <a:xfrm>
              <a:off x="1799942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2" name="Google Shape;10212;p33"/>
            <p:cNvSpPr/>
            <p:nvPr/>
          </p:nvSpPr>
          <p:spPr>
            <a:xfrm>
              <a:off x="199574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3" name="Google Shape;10213;p33"/>
            <p:cNvSpPr/>
            <p:nvPr/>
          </p:nvSpPr>
          <p:spPr>
            <a:xfrm>
              <a:off x="988260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4" name="Google Shape;10214;p33"/>
            <p:cNvSpPr/>
            <p:nvPr/>
          </p:nvSpPr>
          <p:spPr>
            <a:xfrm>
              <a:off x="1137655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5" name="Google Shape;10215;p33"/>
            <p:cNvSpPr/>
            <p:nvPr/>
          </p:nvSpPr>
          <p:spPr>
            <a:xfrm>
              <a:off x="1119007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6" name="Google Shape;10216;p33"/>
            <p:cNvSpPr/>
            <p:nvPr/>
          </p:nvSpPr>
          <p:spPr>
            <a:xfrm>
              <a:off x="869405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7" name="Google Shape;10217;p33"/>
            <p:cNvSpPr/>
            <p:nvPr/>
          </p:nvSpPr>
          <p:spPr>
            <a:xfrm>
              <a:off x="1921260" y="12348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8" name="Google Shape;10218;p33"/>
            <p:cNvSpPr/>
            <p:nvPr/>
          </p:nvSpPr>
          <p:spPr>
            <a:xfrm>
              <a:off x="322841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9" name="Google Shape;10219;p33"/>
            <p:cNvSpPr/>
            <p:nvPr/>
          </p:nvSpPr>
          <p:spPr>
            <a:xfrm>
              <a:off x="1622645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0" name="Google Shape;10220;p33"/>
            <p:cNvSpPr/>
            <p:nvPr/>
          </p:nvSpPr>
          <p:spPr>
            <a:xfrm>
              <a:off x="158105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1" name="Google Shape;10221;p33"/>
            <p:cNvSpPr/>
            <p:nvPr/>
          </p:nvSpPr>
          <p:spPr>
            <a:xfrm>
              <a:off x="1659977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2" name="Google Shape;10222;p33"/>
            <p:cNvSpPr/>
            <p:nvPr/>
          </p:nvSpPr>
          <p:spPr>
            <a:xfrm>
              <a:off x="1006943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3" name="Google Shape;10223;p33"/>
            <p:cNvSpPr/>
            <p:nvPr/>
          </p:nvSpPr>
          <p:spPr>
            <a:xfrm>
              <a:off x="1538694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4" name="Google Shape;10224;p33"/>
            <p:cNvSpPr/>
            <p:nvPr/>
          </p:nvSpPr>
          <p:spPr>
            <a:xfrm>
              <a:off x="2191727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5" name="Google Shape;10225;p33"/>
            <p:cNvSpPr/>
            <p:nvPr/>
          </p:nvSpPr>
          <p:spPr>
            <a:xfrm>
              <a:off x="630675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6" name="Google Shape;10226;p33"/>
            <p:cNvSpPr/>
            <p:nvPr/>
          </p:nvSpPr>
          <p:spPr>
            <a:xfrm>
              <a:off x="5550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7" name="Google Shape;10227;p33"/>
            <p:cNvSpPr/>
            <p:nvPr/>
          </p:nvSpPr>
          <p:spPr>
            <a:xfrm>
              <a:off x="1221607" y="28315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8" name="Google Shape;10228;p33"/>
            <p:cNvSpPr/>
            <p:nvPr/>
          </p:nvSpPr>
          <p:spPr>
            <a:xfrm>
              <a:off x="582612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9" name="Google Shape;10229;p33"/>
            <p:cNvSpPr/>
            <p:nvPr/>
          </p:nvSpPr>
          <p:spPr>
            <a:xfrm>
              <a:off x="36020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0" name="Google Shape;10230;p33"/>
            <p:cNvSpPr/>
            <p:nvPr/>
          </p:nvSpPr>
          <p:spPr>
            <a:xfrm>
              <a:off x="1072211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1" name="Google Shape;10231;p33"/>
            <p:cNvSpPr/>
            <p:nvPr/>
          </p:nvSpPr>
          <p:spPr>
            <a:xfrm>
              <a:off x="1119007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2" name="Google Shape;10232;p33"/>
            <p:cNvSpPr/>
            <p:nvPr/>
          </p:nvSpPr>
          <p:spPr>
            <a:xfrm>
              <a:off x="176261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3" name="Google Shape;10233;p33"/>
            <p:cNvSpPr/>
            <p:nvPr/>
          </p:nvSpPr>
          <p:spPr>
            <a:xfrm>
              <a:off x="1939908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4" name="Google Shape;10234;p33"/>
            <p:cNvSpPr/>
            <p:nvPr/>
          </p:nvSpPr>
          <p:spPr>
            <a:xfrm>
              <a:off x="7415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5" name="Google Shape;10235;p33"/>
            <p:cNvSpPr/>
            <p:nvPr/>
          </p:nvSpPr>
          <p:spPr>
            <a:xfrm>
              <a:off x="138008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6" name="Google Shape;10236;p33"/>
            <p:cNvSpPr/>
            <p:nvPr/>
          </p:nvSpPr>
          <p:spPr>
            <a:xfrm>
              <a:off x="19543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7" name="Google Shape;10237;p33"/>
            <p:cNvSpPr/>
            <p:nvPr/>
          </p:nvSpPr>
          <p:spPr>
            <a:xfrm>
              <a:off x="1342889" y="4240235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8" name="Google Shape;10238;p33"/>
            <p:cNvSpPr/>
            <p:nvPr/>
          </p:nvSpPr>
          <p:spPr>
            <a:xfrm>
              <a:off x="789324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9" name="Google Shape;10239;p33"/>
            <p:cNvSpPr/>
            <p:nvPr/>
          </p:nvSpPr>
          <p:spPr>
            <a:xfrm>
              <a:off x="1734674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0" name="Google Shape;10240;p33"/>
            <p:cNvSpPr/>
            <p:nvPr/>
          </p:nvSpPr>
          <p:spPr>
            <a:xfrm>
              <a:off x="70537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1" name="Google Shape;10241;p33"/>
            <p:cNvSpPr/>
            <p:nvPr/>
          </p:nvSpPr>
          <p:spPr>
            <a:xfrm>
              <a:off x="480012" y="474886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2" name="Google Shape;10242;p33"/>
            <p:cNvSpPr/>
            <p:nvPr/>
          </p:nvSpPr>
          <p:spPr>
            <a:xfrm>
              <a:off x="18139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3" name="Google Shape;10243;p33"/>
            <p:cNvSpPr/>
            <p:nvPr/>
          </p:nvSpPr>
          <p:spPr>
            <a:xfrm>
              <a:off x="18139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4" name="Google Shape;10244;p33"/>
            <p:cNvSpPr/>
            <p:nvPr/>
          </p:nvSpPr>
          <p:spPr>
            <a:xfrm>
              <a:off x="199574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5" name="Google Shape;10245;p33"/>
            <p:cNvSpPr/>
            <p:nvPr/>
          </p:nvSpPr>
          <p:spPr>
            <a:xfrm>
              <a:off x="1818626" y="343928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6" name="Google Shape;10246;p33"/>
            <p:cNvSpPr/>
            <p:nvPr/>
          </p:nvSpPr>
          <p:spPr>
            <a:xfrm>
              <a:off x="1557377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7" name="Google Shape;10247;p33"/>
            <p:cNvSpPr/>
            <p:nvPr/>
          </p:nvSpPr>
          <p:spPr>
            <a:xfrm>
              <a:off x="1488977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8" name="Google Shape;10248;p33"/>
            <p:cNvSpPr/>
            <p:nvPr/>
          </p:nvSpPr>
          <p:spPr>
            <a:xfrm>
              <a:off x="2135713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9" name="Google Shape;10249;p33"/>
            <p:cNvSpPr/>
            <p:nvPr/>
          </p:nvSpPr>
          <p:spPr>
            <a:xfrm>
              <a:off x="1221607" y="456527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0" name="Google Shape;10250;p33"/>
            <p:cNvSpPr/>
            <p:nvPr/>
          </p:nvSpPr>
          <p:spPr>
            <a:xfrm>
              <a:off x="2107811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1" name="Google Shape;10251;p33"/>
            <p:cNvSpPr/>
            <p:nvPr/>
          </p:nvSpPr>
          <p:spPr>
            <a:xfrm>
              <a:off x="82669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2" name="Google Shape;10252;p33"/>
            <p:cNvSpPr/>
            <p:nvPr/>
          </p:nvSpPr>
          <p:spPr>
            <a:xfrm>
              <a:off x="2762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3" name="Google Shape;10253;p33"/>
            <p:cNvSpPr/>
            <p:nvPr/>
          </p:nvSpPr>
          <p:spPr>
            <a:xfrm>
              <a:off x="808007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4" name="Google Shape;10254;p33"/>
            <p:cNvSpPr/>
            <p:nvPr/>
          </p:nvSpPr>
          <p:spPr>
            <a:xfrm>
              <a:off x="304158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5" name="Google Shape;10255;p33"/>
            <p:cNvSpPr/>
            <p:nvPr/>
          </p:nvSpPr>
          <p:spPr>
            <a:xfrm>
              <a:off x="419353" y="50644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6" name="Google Shape;10256;p33"/>
            <p:cNvSpPr/>
            <p:nvPr/>
          </p:nvSpPr>
          <p:spPr>
            <a:xfrm>
              <a:off x="70537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7" name="Google Shape;10257;p33"/>
            <p:cNvSpPr/>
            <p:nvPr/>
          </p:nvSpPr>
          <p:spPr>
            <a:xfrm>
              <a:off x="1921260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8" name="Google Shape;10258;p33"/>
            <p:cNvSpPr/>
            <p:nvPr/>
          </p:nvSpPr>
          <p:spPr>
            <a:xfrm>
              <a:off x="17678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9" name="Google Shape;10259;p33"/>
            <p:cNvSpPr/>
            <p:nvPr/>
          </p:nvSpPr>
          <p:spPr>
            <a:xfrm>
              <a:off x="385892" y="3698491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0" name="Google Shape;10260;p33"/>
            <p:cNvSpPr/>
            <p:nvPr/>
          </p:nvSpPr>
          <p:spPr>
            <a:xfrm>
              <a:off x="498484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1" name="Google Shape;10261;p33"/>
            <p:cNvSpPr/>
            <p:nvPr/>
          </p:nvSpPr>
          <p:spPr>
            <a:xfrm>
              <a:off x="1697343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2" name="Google Shape;10262;p33"/>
            <p:cNvSpPr/>
            <p:nvPr/>
          </p:nvSpPr>
          <p:spPr>
            <a:xfrm>
              <a:off x="1799942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3" name="Google Shape;10263;p33"/>
            <p:cNvSpPr/>
            <p:nvPr/>
          </p:nvSpPr>
          <p:spPr>
            <a:xfrm>
              <a:off x="1958592" y="31473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4" name="Google Shape;10264;p33"/>
            <p:cNvSpPr/>
            <p:nvPr/>
          </p:nvSpPr>
          <p:spPr>
            <a:xfrm>
              <a:off x="139872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5" name="Google Shape;10265;p33"/>
            <p:cNvSpPr/>
            <p:nvPr/>
          </p:nvSpPr>
          <p:spPr>
            <a:xfrm>
              <a:off x="158105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6" name="Google Shape;10266;p33"/>
            <p:cNvSpPr/>
            <p:nvPr/>
          </p:nvSpPr>
          <p:spPr>
            <a:xfrm>
              <a:off x="1072211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7" name="Google Shape;10267;p33"/>
            <p:cNvSpPr/>
            <p:nvPr/>
          </p:nvSpPr>
          <p:spPr>
            <a:xfrm>
              <a:off x="1538694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8" name="Google Shape;10268;p33"/>
            <p:cNvSpPr/>
            <p:nvPr/>
          </p:nvSpPr>
          <p:spPr>
            <a:xfrm>
              <a:off x="1678660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9" name="Google Shape;10269;p33"/>
            <p:cNvSpPr/>
            <p:nvPr/>
          </p:nvSpPr>
          <p:spPr>
            <a:xfrm>
              <a:off x="2014430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0" name="Google Shape;10270;p33"/>
            <p:cNvSpPr/>
            <p:nvPr/>
          </p:nvSpPr>
          <p:spPr>
            <a:xfrm>
              <a:off x="2154396" y="4315495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1" name="Google Shape;10271;p33"/>
            <p:cNvSpPr/>
            <p:nvPr/>
          </p:nvSpPr>
          <p:spPr>
            <a:xfrm>
              <a:off x="826690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2" name="Google Shape;10272;p33"/>
            <p:cNvSpPr/>
            <p:nvPr/>
          </p:nvSpPr>
          <p:spPr>
            <a:xfrm>
              <a:off x="278649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3" name="Google Shape;10273;p33"/>
            <p:cNvSpPr/>
            <p:nvPr/>
          </p:nvSpPr>
          <p:spPr>
            <a:xfrm>
              <a:off x="2082091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4" name="Google Shape;10274;p33"/>
            <p:cNvSpPr/>
            <p:nvPr/>
          </p:nvSpPr>
          <p:spPr>
            <a:xfrm>
              <a:off x="1335887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5" name="Google Shape;10275;p33"/>
            <p:cNvSpPr/>
            <p:nvPr/>
          </p:nvSpPr>
          <p:spPr>
            <a:xfrm>
              <a:off x="981258" y="4843165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6" name="Google Shape;10276;p33"/>
            <p:cNvSpPr/>
            <p:nvPr/>
          </p:nvSpPr>
          <p:spPr>
            <a:xfrm>
              <a:off x="888053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7" name="Google Shape;10277;p33"/>
            <p:cNvSpPr/>
            <p:nvPr/>
          </p:nvSpPr>
          <p:spPr>
            <a:xfrm>
              <a:off x="37885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8" name="Google Shape;10278;p33"/>
            <p:cNvSpPr/>
            <p:nvPr/>
          </p:nvSpPr>
          <p:spPr>
            <a:xfrm>
              <a:off x="1324241" y="498904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9" name="Google Shape;10279;p33"/>
            <p:cNvSpPr/>
            <p:nvPr/>
          </p:nvSpPr>
          <p:spPr>
            <a:xfrm>
              <a:off x="157606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0" name="Google Shape;10280;p33"/>
            <p:cNvSpPr/>
            <p:nvPr/>
          </p:nvSpPr>
          <p:spPr>
            <a:xfrm>
              <a:off x="1240290" y="292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1" name="Google Shape;10281;p33"/>
            <p:cNvSpPr/>
            <p:nvPr/>
          </p:nvSpPr>
          <p:spPr>
            <a:xfrm>
              <a:off x="1837309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2" name="Google Shape;10282;p33"/>
            <p:cNvSpPr/>
            <p:nvPr/>
          </p:nvSpPr>
          <p:spPr>
            <a:xfrm>
              <a:off x="1361573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3" name="Google Shape;10283;p33"/>
            <p:cNvSpPr/>
            <p:nvPr/>
          </p:nvSpPr>
          <p:spPr>
            <a:xfrm>
              <a:off x="2154396" y="35853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4" name="Google Shape;10284;p33"/>
            <p:cNvSpPr/>
            <p:nvPr/>
          </p:nvSpPr>
          <p:spPr>
            <a:xfrm>
              <a:off x="63067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5" name="Google Shape;10285;p33"/>
            <p:cNvSpPr/>
            <p:nvPr/>
          </p:nvSpPr>
          <p:spPr>
            <a:xfrm>
              <a:off x="480012" y="257563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6" name="Google Shape;10286;p33"/>
            <p:cNvSpPr/>
            <p:nvPr/>
          </p:nvSpPr>
          <p:spPr>
            <a:xfrm>
              <a:off x="1799942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7" name="Google Shape;10287;p33"/>
            <p:cNvSpPr/>
            <p:nvPr/>
          </p:nvSpPr>
          <p:spPr>
            <a:xfrm>
              <a:off x="2107811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8" name="Google Shape;10288;p33"/>
            <p:cNvSpPr/>
            <p:nvPr/>
          </p:nvSpPr>
          <p:spPr>
            <a:xfrm>
              <a:off x="199574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9" name="Google Shape;10289;p33"/>
            <p:cNvSpPr/>
            <p:nvPr/>
          </p:nvSpPr>
          <p:spPr>
            <a:xfrm>
              <a:off x="988260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0" name="Google Shape;10290;p33"/>
            <p:cNvSpPr/>
            <p:nvPr/>
          </p:nvSpPr>
          <p:spPr>
            <a:xfrm>
              <a:off x="1137655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1" name="Google Shape;10291;p33"/>
            <p:cNvSpPr/>
            <p:nvPr/>
          </p:nvSpPr>
          <p:spPr>
            <a:xfrm>
              <a:off x="1119007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2" name="Google Shape;10292;p33"/>
            <p:cNvSpPr/>
            <p:nvPr/>
          </p:nvSpPr>
          <p:spPr>
            <a:xfrm>
              <a:off x="869405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3" name="Google Shape;10293;p33"/>
            <p:cNvSpPr/>
            <p:nvPr/>
          </p:nvSpPr>
          <p:spPr>
            <a:xfrm>
              <a:off x="1921260" y="406107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4" name="Google Shape;10294;p33"/>
            <p:cNvSpPr/>
            <p:nvPr/>
          </p:nvSpPr>
          <p:spPr>
            <a:xfrm>
              <a:off x="322841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5" name="Google Shape;10295;p33"/>
            <p:cNvSpPr/>
            <p:nvPr/>
          </p:nvSpPr>
          <p:spPr>
            <a:xfrm>
              <a:off x="1659977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6" name="Google Shape;10296;p33"/>
            <p:cNvSpPr/>
            <p:nvPr/>
          </p:nvSpPr>
          <p:spPr>
            <a:xfrm>
              <a:off x="1006943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7" name="Google Shape;10297;p33"/>
            <p:cNvSpPr/>
            <p:nvPr/>
          </p:nvSpPr>
          <p:spPr>
            <a:xfrm>
              <a:off x="66804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8" name="Google Shape;10298;p33"/>
            <p:cNvSpPr/>
            <p:nvPr/>
          </p:nvSpPr>
          <p:spPr>
            <a:xfrm>
              <a:off x="1538694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9" name="Google Shape;10299;p33"/>
            <p:cNvSpPr/>
            <p:nvPr/>
          </p:nvSpPr>
          <p:spPr>
            <a:xfrm>
              <a:off x="630675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0" name="Google Shape;10300;p33"/>
            <p:cNvSpPr/>
            <p:nvPr/>
          </p:nvSpPr>
          <p:spPr>
            <a:xfrm>
              <a:off x="5550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1" name="Google Shape;10301;p33"/>
            <p:cNvSpPr/>
            <p:nvPr/>
          </p:nvSpPr>
          <p:spPr>
            <a:xfrm>
              <a:off x="1221607" y="310960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2" name="Google Shape;10302;p33"/>
            <p:cNvSpPr/>
            <p:nvPr/>
          </p:nvSpPr>
          <p:spPr>
            <a:xfrm>
              <a:off x="1450133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3" name="Google Shape;10303;p33"/>
            <p:cNvSpPr/>
            <p:nvPr/>
          </p:nvSpPr>
          <p:spPr>
            <a:xfrm>
              <a:off x="951104" y="26825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4" name="Google Shape;10304;p33"/>
            <p:cNvSpPr/>
            <p:nvPr/>
          </p:nvSpPr>
          <p:spPr>
            <a:xfrm>
              <a:off x="26700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5" name="Google Shape;10305;p33"/>
            <p:cNvSpPr/>
            <p:nvPr/>
          </p:nvSpPr>
          <p:spPr>
            <a:xfrm>
              <a:off x="582612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6_2_1">
    <p:bg>
      <p:bgPr>
        <a:solidFill>
          <a:schemeClr val="accent3"/>
        </a:solidFill>
        <a:effectLst/>
      </p:bgPr>
    </p:bg>
    <p:spTree>
      <p:nvGrpSpPr>
        <p:cNvPr id="1" name="Shape 10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7" name="Google Shape;10307;p34"/>
          <p:cNvGrpSpPr/>
          <p:nvPr/>
        </p:nvGrpSpPr>
        <p:grpSpPr>
          <a:xfrm>
            <a:off x="14499" y="-44102"/>
            <a:ext cx="7290023" cy="5221595"/>
            <a:chOff x="18139" y="-44102"/>
            <a:chExt cx="9120445" cy="5221595"/>
          </a:xfrm>
        </p:grpSpPr>
        <p:sp>
          <p:nvSpPr>
            <p:cNvPr id="10308" name="Google Shape;10308;p34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9" name="Google Shape;10309;p34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0" name="Google Shape;10310;p34"/>
            <p:cNvSpPr/>
            <p:nvPr/>
          </p:nvSpPr>
          <p:spPr>
            <a:xfrm>
              <a:off x="859124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1" name="Google Shape;10311;p34"/>
            <p:cNvSpPr/>
            <p:nvPr/>
          </p:nvSpPr>
          <p:spPr>
            <a:xfrm>
              <a:off x="8273982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2" name="Google Shape;10312;p34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3" name="Google Shape;10313;p34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4" name="Google Shape;10314;p34"/>
            <p:cNvSpPr/>
            <p:nvPr/>
          </p:nvSpPr>
          <p:spPr>
            <a:xfrm>
              <a:off x="8413948" y="94748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5" name="Google Shape;10315;p34"/>
            <p:cNvSpPr/>
            <p:nvPr/>
          </p:nvSpPr>
          <p:spPr>
            <a:xfrm>
              <a:off x="8413948" y="15550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6" name="Google Shape;10316;p34"/>
            <p:cNvSpPr/>
            <p:nvPr/>
          </p:nvSpPr>
          <p:spPr>
            <a:xfrm>
              <a:off x="8315958" y="21816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7" name="Google Shape;10317;p34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8" name="Google Shape;10318;p34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9" name="Google Shape;10319;p34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0" name="Google Shape;10320;p34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1" name="Google Shape;10321;p34"/>
            <p:cNvSpPr/>
            <p:nvPr/>
          </p:nvSpPr>
          <p:spPr>
            <a:xfrm>
              <a:off x="7919529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2" name="Google Shape;10322;p34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3" name="Google Shape;10323;p34"/>
            <p:cNvSpPr/>
            <p:nvPr/>
          </p:nvSpPr>
          <p:spPr>
            <a:xfrm>
              <a:off x="8099993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4" name="Google Shape;10324;p34"/>
            <p:cNvSpPr/>
            <p:nvPr/>
          </p:nvSpPr>
          <p:spPr>
            <a:xfrm>
              <a:off x="857259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5" name="Google Shape;10325;p34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6" name="Google Shape;10326;p34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7" name="Google Shape;10327;p34"/>
            <p:cNvSpPr/>
            <p:nvPr/>
          </p:nvSpPr>
          <p:spPr>
            <a:xfrm>
              <a:off x="8031593" y="4904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8" name="Google Shape;10328;p34"/>
            <p:cNvSpPr/>
            <p:nvPr/>
          </p:nvSpPr>
          <p:spPr>
            <a:xfrm>
              <a:off x="8031593" y="229461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9" name="Google Shape;10329;p34"/>
            <p:cNvSpPr/>
            <p:nvPr/>
          </p:nvSpPr>
          <p:spPr>
            <a:xfrm>
              <a:off x="867445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0" name="Google Shape;10330;p34"/>
            <p:cNvSpPr/>
            <p:nvPr/>
          </p:nvSpPr>
          <p:spPr>
            <a:xfrm>
              <a:off x="7949858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1" name="Google Shape;10331;p34"/>
            <p:cNvSpPr/>
            <p:nvPr/>
          </p:nvSpPr>
          <p:spPr>
            <a:xfrm>
              <a:off x="8155092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2" name="Google Shape;10332;p34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3" name="Google Shape;10333;p34"/>
            <p:cNvSpPr/>
            <p:nvPr/>
          </p:nvSpPr>
          <p:spPr>
            <a:xfrm>
              <a:off x="8218144" y="104160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4" name="Google Shape;10334;p34"/>
            <p:cNvSpPr/>
            <p:nvPr/>
          </p:nvSpPr>
          <p:spPr>
            <a:xfrm>
              <a:off x="8236827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5" name="Google Shape;10335;p34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6" name="Google Shape;10336;p34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7" name="Google Shape;10337;p34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8" name="Google Shape;10338;p34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9" name="Google Shape;10339;p34"/>
            <p:cNvSpPr/>
            <p:nvPr/>
          </p:nvSpPr>
          <p:spPr>
            <a:xfrm>
              <a:off x="8553914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0" name="Google Shape;10340;p34"/>
            <p:cNvSpPr/>
            <p:nvPr/>
          </p:nvSpPr>
          <p:spPr>
            <a:xfrm>
              <a:off x="8031593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1" name="Google Shape;10341;p34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2" name="Google Shape;10342;p34"/>
            <p:cNvSpPr/>
            <p:nvPr/>
          </p:nvSpPr>
          <p:spPr>
            <a:xfrm>
              <a:off x="8218144" y="130080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3" name="Google Shape;10343;p34"/>
            <p:cNvSpPr/>
            <p:nvPr/>
          </p:nvSpPr>
          <p:spPr>
            <a:xfrm>
              <a:off x="845131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4" name="Google Shape;10344;p34"/>
            <p:cNvSpPr/>
            <p:nvPr/>
          </p:nvSpPr>
          <p:spPr>
            <a:xfrm>
              <a:off x="7919529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5" name="Google Shape;10345;p34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6" name="Google Shape;10346;p34"/>
            <p:cNvSpPr/>
            <p:nvPr/>
          </p:nvSpPr>
          <p:spPr>
            <a:xfrm>
              <a:off x="8118500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7" name="Google Shape;10347;p34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8" name="Google Shape;10348;p34"/>
            <p:cNvSpPr/>
            <p:nvPr/>
          </p:nvSpPr>
          <p:spPr>
            <a:xfrm>
              <a:off x="846996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9" name="Google Shape;10349;p34"/>
            <p:cNvSpPr/>
            <p:nvPr/>
          </p:nvSpPr>
          <p:spPr>
            <a:xfrm>
              <a:off x="859124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0" name="Google Shape;10350;p34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1" name="Google Shape;10351;p34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2" name="Google Shape;10352;p34"/>
            <p:cNvSpPr/>
            <p:nvPr/>
          </p:nvSpPr>
          <p:spPr>
            <a:xfrm>
              <a:off x="8413948" y="377375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3" name="Google Shape;10353;p34"/>
            <p:cNvSpPr/>
            <p:nvPr/>
          </p:nvSpPr>
          <p:spPr>
            <a:xfrm>
              <a:off x="8413948" y="438146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4" name="Google Shape;10354;p34"/>
            <p:cNvSpPr/>
            <p:nvPr/>
          </p:nvSpPr>
          <p:spPr>
            <a:xfrm>
              <a:off x="8315958" y="50079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5" name="Google Shape;10355;p34"/>
            <p:cNvSpPr/>
            <p:nvPr/>
          </p:nvSpPr>
          <p:spPr>
            <a:xfrm>
              <a:off x="801291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6" name="Google Shape;10356;p34"/>
            <p:cNvSpPr/>
            <p:nvPr/>
          </p:nvSpPr>
          <p:spPr>
            <a:xfrm>
              <a:off x="833464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7" name="Google Shape;10357;p34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8" name="Google Shape;10358;p34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9" name="Google Shape;10359;p34"/>
            <p:cNvSpPr/>
            <p:nvPr/>
          </p:nvSpPr>
          <p:spPr>
            <a:xfrm>
              <a:off x="8815163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0" name="Google Shape;10360;p34"/>
            <p:cNvSpPr/>
            <p:nvPr/>
          </p:nvSpPr>
          <p:spPr>
            <a:xfrm>
              <a:off x="7919529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1" name="Google Shape;10361;p34"/>
            <p:cNvSpPr/>
            <p:nvPr/>
          </p:nvSpPr>
          <p:spPr>
            <a:xfrm>
              <a:off x="910118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2" name="Google Shape;10362;p34"/>
            <p:cNvSpPr/>
            <p:nvPr/>
          </p:nvSpPr>
          <p:spPr>
            <a:xfrm>
              <a:off x="8099993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3" name="Google Shape;10363;p34"/>
            <p:cNvSpPr/>
            <p:nvPr/>
          </p:nvSpPr>
          <p:spPr>
            <a:xfrm>
              <a:off x="857259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4" name="Google Shape;10364;p34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5" name="Google Shape;10365;p34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6" name="Google Shape;10366;p34"/>
            <p:cNvSpPr/>
            <p:nvPr/>
          </p:nvSpPr>
          <p:spPr>
            <a:xfrm>
              <a:off x="8553914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7" name="Google Shape;10367;p34"/>
            <p:cNvSpPr/>
            <p:nvPr/>
          </p:nvSpPr>
          <p:spPr>
            <a:xfrm>
              <a:off x="7938212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8" name="Google Shape;10368;p34"/>
            <p:cNvSpPr/>
            <p:nvPr/>
          </p:nvSpPr>
          <p:spPr>
            <a:xfrm>
              <a:off x="8031593" y="33168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9" name="Google Shape;10369;p34"/>
            <p:cNvSpPr/>
            <p:nvPr/>
          </p:nvSpPr>
          <p:spPr>
            <a:xfrm>
              <a:off x="8031593" y="512105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0" name="Google Shape;10370;p34"/>
            <p:cNvSpPr/>
            <p:nvPr/>
          </p:nvSpPr>
          <p:spPr>
            <a:xfrm>
              <a:off x="867445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1" name="Google Shape;10371;p34"/>
            <p:cNvSpPr/>
            <p:nvPr/>
          </p:nvSpPr>
          <p:spPr>
            <a:xfrm>
              <a:off x="7949858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2" name="Google Shape;10372;p34"/>
            <p:cNvSpPr/>
            <p:nvPr/>
          </p:nvSpPr>
          <p:spPr>
            <a:xfrm>
              <a:off x="8155092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1" y="3616"/>
                    <a:pt x="3579" y="2806"/>
                    <a:pt x="3579" y="1808"/>
                  </a:cubicBezTo>
                  <a:cubicBezTo>
                    <a:pt x="3579" y="809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3" name="Google Shape;10373;p34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4" name="Google Shape;10374;p34"/>
            <p:cNvSpPr/>
            <p:nvPr/>
          </p:nvSpPr>
          <p:spPr>
            <a:xfrm>
              <a:off x="8218144" y="38680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5" name="Google Shape;10375;p34"/>
            <p:cNvSpPr/>
            <p:nvPr/>
          </p:nvSpPr>
          <p:spPr>
            <a:xfrm>
              <a:off x="8236827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6" name="Google Shape;10376;p34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7" name="Google Shape;10377;p34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8" name="Google Shape;10378;p34"/>
            <p:cNvSpPr/>
            <p:nvPr/>
          </p:nvSpPr>
          <p:spPr>
            <a:xfrm>
              <a:off x="8334641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9" name="Google Shape;10379;p34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0" name="Google Shape;10380;p34"/>
            <p:cNvSpPr/>
            <p:nvPr/>
          </p:nvSpPr>
          <p:spPr>
            <a:xfrm>
              <a:off x="8031593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1" name="Google Shape;10381;p34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2" name="Google Shape;10382;p34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3" name="Google Shape;10383;p34"/>
            <p:cNvSpPr/>
            <p:nvPr/>
          </p:nvSpPr>
          <p:spPr>
            <a:xfrm>
              <a:off x="8218144" y="412708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4" name="Google Shape;10384;p34"/>
            <p:cNvSpPr/>
            <p:nvPr/>
          </p:nvSpPr>
          <p:spPr>
            <a:xfrm>
              <a:off x="845131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5" name="Google Shape;10385;p34"/>
            <p:cNvSpPr/>
            <p:nvPr/>
          </p:nvSpPr>
          <p:spPr>
            <a:xfrm>
              <a:off x="7919529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6" name="Google Shape;10386;p34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7" name="Google Shape;10387;p34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8" name="Google Shape;10388;p34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9" name="Google Shape;10389;p34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0" name="Google Shape;10390;p34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1" name="Google Shape;10391;p34"/>
            <p:cNvSpPr/>
            <p:nvPr/>
          </p:nvSpPr>
          <p:spPr>
            <a:xfrm>
              <a:off x="5671418" y="47156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2" name="Google Shape;10392;p34"/>
            <p:cNvSpPr/>
            <p:nvPr/>
          </p:nvSpPr>
          <p:spPr>
            <a:xfrm>
              <a:off x="6977345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3" name="Google Shape;10393;p34"/>
            <p:cNvSpPr/>
            <p:nvPr/>
          </p:nvSpPr>
          <p:spPr>
            <a:xfrm>
              <a:off x="5792736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4" name="Google Shape;10394;p34"/>
            <p:cNvSpPr/>
            <p:nvPr/>
          </p:nvSpPr>
          <p:spPr>
            <a:xfrm>
              <a:off x="5475438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5" name="Google Shape;10395;p34"/>
            <p:cNvSpPr/>
            <p:nvPr/>
          </p:nvSpPr>
          <p:spPr>
            <a:xfrm>
              <a:off x="6939978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6" name="Google Shape;10396;p34"/>
            <p:cNvSpPr/>
            <p:nvPr/>
          </p:nvSpPr>
          <p:spPr>
            <a:xfrm>
              <a:off x="6386589" y="15927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7" name="Google Shape;10397;p34"/>
            <p:cNvSpPr/>
            <p:nvPr/>
          </p:nvSpPr>
          <p:spPr>
            <a:xfrm>
              <a:off x="7331939" y="220049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8" name="Google Shape;10398;p34"/>
            <p:cNvSpPr/>
            <p:nvPr/>
          </p:nvSpPr>
          <p:spPr>
            <a:xfrm>
              <a:off x="6302672" y="128195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9" name="Google Shape;10399;p34"/>
            <p:cNvSpPr/>
            <p:nvPr/>
          </p:nvSpPr>
          <p:spPr>
            <a:xfrm>
              <a:off x="6077101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0" name="Google Shape;10400;p34"/>
            <p:cNvSpPr/>
            <p:nvPr/>
          </p:nvSpPr>
          <p:spPr>
            <a:xfrm>
              <a:off x="5615404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1" name="Google Shape;10401;p34"/>
            <p:cNvSpPr/>
            <p:nvPr/>
          </p:nvSpPr>
          <p:spPr>
            <a:xfrm>
              <a:off x="5615404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2" name="Google Shape;10402;p34"/>
            <p:cNvSpPr/>
            <p:nvPr/>
          </p:nvSpPr>
          <p:spPr>
            <a:xfrm>
              <a:off x="7593012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3" name="Google Shape;10403;p34"/>
            <p:cNvSpPr/>
            <p:nvPr/>
          </p:nvSpPr>
          <p:spPr>
            <a:xfrm>
              <a:off x="5517414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4" name="Google Shape;10404;p34"/>
            <p:cNvSpPr/>
            <p:nvPr/>
          </p:nvSpPr>
          <p:spPr>
            <a:xfrm>
              <a:off x="7415891" y="61301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5" name="Google Shape;10405;p34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6" name="Google Shape;10406;p34"/>
            <p:cNvSpPr/>
            <p:nvPr/>
          </p:nvSpPr>
          <p:spPr>
            <a:xfrm>
              <a:off x="7086242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7" name="Google Shape;10407;p34"/>
            <p:cNvSpPr/>
            <p:nvPr/>
          </p:nvSpPr>
          <p:spPr>
            <a:xfrm>
              <a:off x="7732978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8" name="Google Shape;10408;p34"/>
            <p:cNvSpPr/>
            <p:nvPr/>
          </p:nvSpPr>
          <p:spPr>
            <a:xfrm>
              <a:off x="6818872" y="173882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9" name="Google Shape;10409;p34"/>
            <p:cNvSpPr/>
            <p:nvPr/>
          </p:nvSpPr>
          <p:spPr>
            <a:xfrm>
              <a:off x="6604208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0" name="Google Shape;10410;p34"/>
            <p:cNvSpPr/>
            <p:nvPr/>
          </p:nvSpPr>
          <p:spPr>
            <a:xfrm>
              <a:off x="7705076" y="11970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1" name="Google Shape;10411;p34"/>
            <p:cNvSpPr/>
            <p:nvPr/>
          </p:nvSpPr>
          <p:spPr>
            <a:xfrm>
              <a:off x="5214189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2" name="Google Shape;10412;p34"/>
            <p:cNvSpPr/>
            <p:nvPr/>
          </p:nvSpPr>
          <p:spPr>
            <a:xfrm>
              <a:off x="642395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3" name="Google Shape;10413;p34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4" name="Google Shape;10414;p34"/>
            <p:cNvSpPr/>
            <p:nvPr/>
          </p:nvSpPr>
          <p:spPr>
            <a:xfrm>
              <a:off x="6405272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5" name="Google Shape;10415;p34"/>
            <p:cNvSpPr/>
            <p:nvPr/>
          </p:nvSpPr>
          <p:spPr>
            <a:xfrm>
              <a:off x="5901423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6" name="Google Shape;10416;p34"/>
            <p:cNvSpPr/>
            <p:nvPr/>
          </p:nvSpPr>
          <p:spPr>
            <a:xfrm>
              <a:off x="6016442" y="223820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7" name="Google Shape;10417;p34"/>
            <p:cNvSpPr/>
            <p:nvPr/>
          </p:nvSpPr>
          <p:spPr>
            <a:xfrm>
              <a:off x="5121019" y="131966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8" name="Google Shape;10418;p34"/>
            <p:cNvSpPr/>
            <p:nvPr/>
          </p:nvSpPr>
          <p:spPr>
            <a:xfrm>
              <a:off x="6302672" y="220049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9" name="Google Shape;10419;p34"/>
            <p:cNvSpPr/>
            <p:nvPr/>
          </p:nvSpPr>
          <p:spPr>
            <a:xfrm>
              <a:off x="7518525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0" name="Google Shape;10420;p34"/>
            <p:cNvSpPr/>
            <p:nvPr/>
          </p:nvSpPr>
          <p:spPr>
            <a:xfrm>
              <a:off x="5301272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1" name="Google Shape;10421;p34"/>
            <p:cNvSpPr/>
            <p:nvPr/>
          </p:nvSpPr>
          <p:spPr>
            <a:xfrm>
              <a:off x="5774053" y="2080333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2" name="Google Shape;10422;p34"/>
            <p:cNvSpPr/>
            <p:nvPr/>
          </p:nvSpPr>
          <p:spPr>
            <a:xfrm>
              <a:off x="5983157" y="87204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3" name="Google Shape;10423;p34"/>
            <p:cNvSpPr/>
            <p:nvPr/>
          </p:nvSpPr>
          <p:spPr>
            <a:xfrm>
              <a:off x="7397207" y="100405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4" name="Google Shape;10424;p34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5" name="Google Shape;10425;p34"/>
            <p:cNvSpPr/>
            <p:nvPr/>
          </p:nvSpPr>
          <p:spPr>
            <a:xfrm>
              <a:off x="6995993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6" name="Google Shape;10426;p34"/>
            <p:cNvSpPr/>
            <p:nvPr/>
          </p:nvSpPr>
          <p:spPr>
            <a:xfrm>
              <a:off x="5232873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7" name="Google Shape;10427;p34"/>
            <p:cNvSpPr/>
            <p:nvPr/>
          </p:nvSpPr>
          <p:spPr>
            <a:xfrm>
              <a:off x="6669476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8" name="Google Shape;10428;p34"/>
            <p:cNvSpPr/>
            <p:nvPr/>
          </p:nvSpPr>
          <p:spPr>
            <a:xfrm>
              <a:off x="5232873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9" name="Google Shape;10429;p34"/>
            <p:cNvSpPr/>
            <p:nvPr/>
          </p:nvSpPr>
          <p:spPr>
            <a:xfrm>
              <a:off x="7275925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0" name="Google Shape;10430;p34"/>
            <p:cNvSpPr/>
            <p:nvPr/>
          </p:nvSpPr>
          <p:spPr>
            <a:xfrm>
              <a:off x="7611695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1" name="Google Shape;10431;p34"/>
            <p:cNvSpPr/>
            <p:nvPr/>
          </p:nvSpPr>
          <p:spPr>
            <a:xfrm>
              <a:off x="7751661" y="1489225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2" name="Google Shape;10432;p34"/>
            <p:cNvSpPr/>
            <p:nvPr/>
          </p:nvSpPr>
          <p:spPr>
            <a:xfrm>
              <a:off x="6423955" y="1877843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26" y="1068"/>
                  </a:cubicBezTo>
                  <a:cubicBezTo>
                    <a:pt x="820" y="1068"/>
                    <a:pt x="1056" y="831"/>
                    <a:pt x="1056" y="532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3" name="Google Shape;10433;p34"/>
            <p:cNvSpPr/>
            <p:nvPr/>
          </p:nvSpPr>
          <p:spPr>
            <a:xfrm>
              <a:off x="6921295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4" name="Google Shape;10434;p34"/>
            <p:cNvSpPr/>
            <p:nvPr/>
          </p:nvSpPr>
          <p:spPr>
            <a:xfrm>
              <a:off x="587573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5" name="Google Shape;10435;p34"/>
            <p:cNvSpPr/>
            <p:nvPr/>
          </p:nvSpPr>
          <p:spPr>
            <a:xfrm>
              <a:off x="5151314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6" name="Google Shape;10436;p34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7" name="Google Shape;10437;p34"/>
            <p:cNvSpPr/>
            <p:nvPr/>
          </p:nvSpPr>
          <p:spPr>
            <a:xfrm>
              <a:off x="5356548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8" name="Google Shape;10438;p34"/>
            <p:cNvSpPr/>
            <p:nvPr/>
          </p:nvSpPr>
          <p:spPr>
            <a:xfrm>
              <a:off x="6578523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9" name="Google Shape;10439;p34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0" name="Google Shape;10440;p34"/>
            <p:cNvSpPr/>
            <p:nvPr/>
          </p:nvSpPr>
          <p:spPr>
            <a:xfrm>
              <a:off x="5976120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1" name="Google Shape;10441;p34"/>
            <p:cNvSpPr/>
            <p:nvPr/>
          </p:nvSpPr>
          <p:spPr>
            <a:xfrm>
              <a:off x="5419423" y="10416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2" name="Google Shape;10442;p34"/>
            <p:cNvSpPr/>
            <p:nvPr/>
          </p:nvSpPr>
          <p:spPr>
            <a:xfrm>
              <a:off x="6921295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3" name="Google Shape;10443;p34"/>
            <p:cNvSpPr/>
            <p:nvPr/>
          </p:nvSpPr>
          <p:spPr>
            <a:xfrm>
              <a:off x="5438107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4" name="Google Shape;10444;p34"/>
            <p:cNvSpPr/>
            <p:nvPr/>
          </p:nvSpPr>
          <p:spPr>
            <a:xfrm>
              <a:off x="6172664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5" name="Google Shape;10445;p34"/>
            <p:cNvSpPr/>
            <p:nvPr/>
          </p:nvSpPr>
          <p:spPr>
            <a:xfrm>
              <a:off x="717332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6" name="Google Shape;10446;p34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7" name="Google Shape;10447;p34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8" name="Google Shape;10448;p34"/>
            <p:cNvSpPr/>
            <p:nvPr/>
          </p:nvSpPr>
          <p:spPr>
            <a:xfrm>
              <a:off x="7751661" y="75906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9" name="Google Shape;10449;p34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0" name="Google Shape;10450;p34"/>
            <p:cNvSpPr/>
            <p:nvPr/>
          </p:nvSpPr>
          <p:spPr>
            <a:xfrm>
              <a:off x="5536097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1" name="Google Shape;10451;p34"/>
            <p:cNvSpPr/>
            <p:nvPr/>
          </p:nvSpPr>
          <p:spPr>
            <a:xfrm>
              <a:off x="7397207" y="1470366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1" y="1067"/>
                    <a:pt x="1057" y="830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2" name="Google Shape;10452;p34"/>
            <p:cNvSpPr/>
            <p:nvPr/>
          </p:nvSpPr>
          <p:spPr>
            <a:xfrm>
              <a:off x="7593012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3" name="Google Shape;10453;p34"/>
            <p:cNvSpPr/>
            <p:nvPr/>
          </p:nvSpPr>
          <p:spPr>
            <a:xfrm>
              <a:off x="6585525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4" name="Google Shape;10454;p34"/>
            <p:cNvSpPr/>
            <p:nvPr/>
          </p:nvSpPr>
          <p:spPr>
            <a:xfrm>
              <a:off x="6734744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5" name="Google Shape;10455;p34"/>
            <p:cNvSpPr/>
            <p:nvPr/>
          </p:nvSpPr>
          <p:spPr>
            <a:xfrm>
              <a:off x="6716272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6" name="Google Shape;10456;p34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7" name="Google Shape;10457;p34"/>
            <p:cNvSpPr/>
            <p:nvPr/>
          </p:nvSpPr>
          <p:spPr>
            <a:xfrm>
              <a:off x="7518525" y="12348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8" name="Google Shape;10458;p34"/>
            <p:cNvSpPr/>
            <p:nvPr/>
          </p:nvSpPr>
          <p:spPr>
            <a:xfrm>
              <a:off x="5920106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9" name="Google Shape;10459;p34"/>
            <p:cNvSpPr/>
            <p:nvPr/>
          </p:nvSpPr>
          <p:spPr>
            <a:xfrm>
              <a:off x="7219910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0" name="Google Shape;10460;p34"/>
            <p:cNvSpPr/>
            <p:nvPr/>
          </p:nvSpPr>
          <p:spPr>
            <a:xfrm>
              <a:off x="5755370" y="235118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1" name="Google Shape;10461;p34"/>
            <p:cNvSpPr/>
            <p:nvPr/>
          </p:nvSpPr>
          <p:spPr>
            <a:xfrm>
              <a:off x="7257242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2" name="Google Shape;10462;p34"/>
            <p:cNvSpPr/>
            <p:nvPr/>
          </p:nvSpPr>
          <p:spPr>
            <a:xfrm>
              <a:off x="6604208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3" name="Google Shape;10463;p34"/>
            <p:cNvSpPr/>
            <p:nvPr/>
          </p:nvSpPr>
          <p:spPr>
            <a:xfrm>
              <a:off x="5232873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4" name="Google Shape;10464;p34"/>
            <p:cNvSpPr/>
            <p:nvPr/>
          </p:nvSpPr>
          <p:spPr>
            <a:xfrm>
              <a:off x="7135959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5" name="Google Shape;10465;p34"/>
            <p:cNvSpPr/>
            <p:nvPr/>
          </p:nvSpPr>
          <p:spPr>
            <a:xfrm>
              <a:off x="7789028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6" name="Google Shape;10466;p34"/>
            <p:cNvSpPr/>
            <p:nvPr/>
          </p:nvSpPr>
          <p:spPr>
            <a:xfrm>
              <a:off x="6227975" y="147036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7" name="Google Shape;10467;p34"/>
            <p:cNvSpPr/>
            <p:nvPr/>
          </p:nvSpPr>
          <p:spPr>
            <a:xfrm>
              <a:off x="5419423" y="130080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8" name="Google Shape;10468;p34"/>
            <p:cNvSpPr/>
            <p:nvPr/>
          </p:nvSpPr>
          <p:spPr>
            <a:xfrm>
              <a:off x="5652770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9" name="Google Shape;10469;p34"/>
            <p:cNvSpPr/>
            <p:nvPr/>
          </p:nvSpPr>
          <p:spPr>
            <a:xfrm>
              <a:off x="5121019" y="74020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0" name="Google Shape;10470;p34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1" name="Google Shape;10471;p34"/>
            <p:cNvSpPr/>
            <p:nvPr/>
          </p:nvSpPr>
          <p:spPr>
            <a:xfrm>
              <a:off x="6179701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2" name="Google Shape;10472;p34"/>
            <p:cNvSpPr/>
            <p:nvPr/>
          </p:nvSpPr>
          <p:spPr>
            <a:xfrm>
              <a:off x="5319955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3" name="Google Shape;10473;p34"/>
            <p:cNvSpPr/>
            <p:nvPr/>
          </p:nvSpPr>
          <p:spPr>
            <a:xfrm>
              <a:off x="5957472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4" name="Google Shape;10474;p34"/>
            <p:cNvSpPr/>
            <p:nvPr/>
          </p:nvSpPr>
          <p:spPr>
            <a:xfrm>
              <a:off x="6669476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5" name="Google Shape;10475;p34"/>
            <p:cNvSpPr/>
            <p:nvPr/>
          </p:nvSpPr>
          <p:spPr>
            <a:xfrm>
              <a:off x="671627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6" name="Google Shape;10476;p34"/>
            <p:cNvSpPr/>
            <p:nvPr/>
          </p:nvSpPr>
          <p:spPr>
            <a:xfrm>
              <a:off x="735987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7" name="Google Shape;10477;p34"/>
            <p:cNvSpPr/>
            <p:nvPr/>
          </p:nvSpPr>
          <p:spPr>
            <a:xfrm>
              <a:off x="7537173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8" name="Google Shape;10478;p34"/>
            <p:cNvSpPr/>
            <p:nvPr/>
          </p:nvSpPr>
          <p:spPr>
            <a:xfrm>
              <a:off x="5671418" y="329801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9" name="Google Shape;10479;p34"/>
            <p:cNvSpPr/>
            <p:nvPr/>
          </p:nvSpPr>
          <p:spPr>
            <a:xfrm>
              <a:off x="6977345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0" name="Google Shape;10480;p34"/>
            <p:cNvSpPr/>
            <p:nvPr/>
          </p:nvSpPr>
          <p:spPr>
            <a:xfrm>
              <a:off x="5792736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1" name="Google Shape;10481;p34"/>
            <p:cNvSpPr/>
            <p:nvPr/>
          </p:nvSpPr>
          <p:spPr>
            <a:xfrm>
              <a:off x="6939978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2" name="Google Shape;10482;p34"/>
            <p:cNvSpPr/>
            <p:nvPr/>
          </p:nvSpPr>
          <p:spPr>
            <a:xfrm>
              <a:off x="6386589" y="441918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3" name="Google Shape;10483;p34"/>
            <p:cNvSpPr/>
            <p:nvPr/>
          </p:nvSpPr>
          <p:spPr>
            <a:xfrm>
              <a:off x="7331939" y="502676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4" name="Google Shape;10484;p34"/>
            <p:cNvSpPr/>
            <p:nvPr/>
          </p:nvSpPr>
          <p:spPr>
            <a:xfrm>
              <a:off x="6302672" y="410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1"/>
                    <a:pt x="236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5" name="Google Shape;10485;p34"/>
            <p:cNvSpPr/>
            <p:nvPr/>
          </p:nvSpPr>
          <p:spPr>
            <a:xfrm>
              <a:off x="6077101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" name="Google Shape;10486;p34"/>
            <p:cNvSpPr/>
            <p:nvPr/>
          </p:nvSpPr>
          <p:spPr>
            <a:xfrm>
              <a:off x="5615404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" name="Google Shape;10487;p34"/>
            <p:cNvSpPr/>
            <p:nvPr/>
          </p:nvSpPr>
          <p:spPr>
            <a:xfrm>
              <a:off x="5615404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" name="Google Shape;10488;p34"/>
            <p:cNvSpPr/>
            <p:nvPr/>
          </p:nvSpPr>
          <p:spPr>
            <a:xfrm>
              <a:off x="7593012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" name="Google Shape;10489;p34"/>
            <p:cNvSpPr/>
            <p:nvPr/>
          </p:nvSpPr>
          <p:spPr>
            <a:xfrm>
              <a:off x="5517414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" name="Google Shape;10490;p34"/>
            <p:cNvSpPr/>
            <p:nvPr/>
          </p:nvSpPr>
          <p:spPr>
            <a:xfrm>
              <a:off x="7415891" y="34392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" name="Google Shape;10491;p34"/>
            <p:cNvSpPr/>
            <p:nvPr/>
          </p:nvSpPr>
          <p:spPr>
            <a:xfrm>
              <a:off x="715464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" name="Google Shape;10492;p34"/>
            <p:cNvSpPr/>
            <p:nvPr/>
          </p:nvSpPr>
          <p:spPr>
            <a:xfrm>
              <a:off x="7086242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" name="Google Shape;10493;p34"/>
            <p:cNvSpPr/>
            <p:nvPr/>
          </p:nvSpPr>
          <p:spPr>
            <a:xfrm>
              <a:off x="7732978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4" name="Google Shape;10494;p34"/>
            <p:cNvSpPr/>
            <p:nvPr/>
          </p:nvSpPr>
          <p:spPr>
            <a:xfrm>
              <a:off x="6818872" y="4565274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5" name="Google Shape;10495;p34"/>
            <p:cNvSpPr/>
            <p:nvPr/>
          </p:nvSpPr>
          <p:spPr>
            <a:xfrm>
              <a:off x="7705076" y="402353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6" name="Google Shape;10496;p34"/>
            <p:cNvSpPr/>
            <p:nvPr/>
          </p:nvSpPr>
          <p:spPr>
            <a:xfrm>
              <a:off x="5214189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7" name="Google Shape;10497;p34"/>
            <p:cNvSpPr/>
            <p:nvPr/>
          </p:nvSpPr>
          <p:spPr>
            <a:xfrm>
              <a:off x="5536097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8" name="Google Shape;10498;p34"/>
            <p:cNvSpPr/>
            <p:nvPr/>
          </p:nvSpPr>
          <p:spPr>
            <a:xfrm>
              <a:off x="642395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9" name="Google Shape;10499;p34"/>
            <p:cNvSpPr/>
            <p:nvPr/>
          </p:nvSpPr>
          <p:spPr>
            <a:xfrm>
              <a:off x="5873521" y="309074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0" name="Google Shape;10500;p34"/>
            <p:cNvSpPr/>
            <p:nvPr/>
          </p:nvSpPr>
          <p:spPr>
            <a:xfrm>
              <a:off x="6405272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1" name="Google Shape;10501;p34"/>
            <p:cNvSpPr/>
            <p:nvPr/>
          </p:nvSpPr>
          <p:spPr>
            <a:xfrm>
              <a:off x="5901423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2" name="Google Shape;10502;p34"/>
            <p:cNvSpPr/>
            <p:nvPr/>
          </p:nvSpPr>
          <p:spPr>
            <a:xfrm>
              <a:off x="6016442" y="50644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3" name="Google Shape;10503;p34"/>
            <p:cNvSpPr/>
            <p:nvPr/>
          </p:nvSpPr>
          <p:spPr>
            <a:xfrm>
              <a:off x="5121019" y="41459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4" name="Google Shape;10504;p34"/>
            <p:cNvSpPr/>
            <p:nvPr/>
          </p:nvSpPr>
          <p:spPr>
            <a:xfrm>
              <a:off x="6302672" y="50267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5" name="Google Shape;10505;p34"/>
            <p:cNvSpPr/>
            <p:nvPr/>
          </p:nvSpPr>
          <p:spPr>
            <a:xfrm>
              <a:off x="7518525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6" name="Google Shape;10506;p34"/>
            <p:cNvSpPr/>
            <p:nvPr/>
          </p:nvSpPr>
          <p:spPr>
            <a:xfrm>
              <a:off x="5301272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7" name="Google Shape;10507;p34"/>
            <p:cNvSpPr/>
            <p:nvPr/>
          </p:nvSpPr>
          <p:spPr>
            <a:xfrm>
              <a:off x="5774053" y="490677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8" name="Google Shape;10508;p34"/>
            <p:cNvSpPr/>
            <p:nvPr/>
          </p:nvSpPr>
          <p:spPr>
            <a:xfrm>
              <a:off x="5983157" y="369849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9" name="Google Shape;10509;p34"/>
            <p:cNvSpPr/>
            <p:nvPr/>
          </p:nvSpPr>
          <p:spPr>
            <a:xfrm>
              <a:off x="6095749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0" name="Google Shape;10510;p34"/>
            <p:cNvSpPr/>
            <p:nvPr/>
          </p:nvSpPr>
          <p:spPr>
            <a:xfrm>
              <a:off x="7294608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1" name="Google Shape;10511;p34"/>
            <p:cNvSpPr/>
            <p:nvPr/>
          </p:nvSpPr>
          <p:spPr>
            <a:xfrm>
              <a:off x="7397207" y="383032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2" name="Google Shape;10512;p34"/>
            <p:cNvSpPr/>
            <p:nvPr/>
          </p:nvSpPr>
          <p:spPr>
            <a:xfrm>
              <a:off x="7555681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3" name="Google Shape;10513;p34"/>
            <p:cNvSpPr/>
            <p:nvPr/>
          </p:nvSpPr>
          <p:spPr>
            <a:xfrm>
              <a:off x="6995993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4" name="Google Shape;10514;p34"/>
            <p:cNvSpPr/>
            <p:nvPr/>
          </p:nvSpPr>
          <p:spPr>
            <a:xfrm>
              <a:off x="5755370" y="27391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5" name="Google Shape;10515;p34"/>
            <p:cNvSpPr/>
            <p:nvPr/>
          </p:nvSpPr>
          <p:spPr>
            <a:xfrm>
              <a:off x="5139667" y="2556984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1" y="1067"/>
                    <a:pt x="1057" y="830"/>
                    <a:pt x="1057" y="531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6" name="Google Shape;10516;p34"/>
            <p:cNvSpPr/>
            <p:nvPr/>
          </p:nvSpPr>
          <p:spPr>
            <a:xfrm>
              <a:off x="5232873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7" name="Google Shape;10517;p34"/>
            <p:cNvSpPr/>
            <p:nvPr/>
          </p:nvSpPr>
          <p:spPr>
            <a:xfrm>
              <a:off x="6669476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8" name="Google Shape;10518;p34"/>
            <p:cNvSpPr/>
            <p:nvPr/>
          </p:nvSpPr>
          <p:spPr>
            <a:xfrm>
              <a:off x="7135959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9" name="Google Shape;10519;p34"/>
            <p:cNvSpPr/>
            <p:nvPr/>
          </p:nvSpPr>
          <p:spPr>
            <a:xfrm>
              <a:off x="5232873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0" name="Google Shape;10520;p34"/>
            <p:cNvSpPr/>
            <p:nvPr/>
          </p:nvSpPr>
          <p:spPr>
            <a:xfrm>
              <a:off x="7275925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1" name="Google Shape;10521;p34"/>
            <p:cNvSpPr/>
            <p:nvPr/>
          </p:nvSpPr>
          <p:spPr>
            <a:xfrm>
              <a:off x="7611695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2" name="Google Shape;10522;p34"/>
            <p:cNvSpPr/>
            <p:nvPr/>
          </p:nvSpPr>
          <p:spPr>
            <a:xfrm>
              <a:off x="7751661" y="4315495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3" name="Google Shape;10523;p34"/>
            <p:cNvSpPr/>
            <p:nvPr/>
          </p:nvSpPr>
          <p:spPr>
            <a:xfrm>
              <a:off x="6423955" y="470411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4" name="Google Shape;10524;p34"/>
            <p:cNvSpPr/>
            <p:nvPr/>
          </p:nvSpPr>
          <p:spPr>
            <a:xfrm>
              <a:off x="587573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5" name="Google Shape;10525;p34"/>
            <p:cNvSpPr/>
            <p:nvPr/>
          </p:nvSpPr>
          <p:spPr>
            <a:xfrm>
              <a:off x="5151314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6" name="Google Shape;10526;p34"/>
            <p:cNvSpPr/>
            <p:nvPr/>
          </p:nvSpPr>
          <p:spPr>
            <a:xfrm>
              <a:off x="7679356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7" name="Google Shape;10527;p34"/>
            <p:cNvSpPr/>
            <p:nvPr/>
          </p:nvSpPr>
          <p:spPr>
            <a:xfrm>
              <a:off x="5356548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09"/>
                    <a:pt x="1" y="1808"/>
                  </a:cubicBezTo>
                  <a:cubicBezTo>
                    <a:pt x="1" y="2806"/>
                    <a:pt x="800" y="3616"/>
                    <a:pt x="1787" y="3616"/>
                  </a:cubicBezTo>
                  <a:cubicBezTo>
                    <a:pt x="2775" y="3616"/>
                    <a:pt x="3579" y="2806"/>
                    <a:pt x="3579" y="1808"/>
                  </a:cubicBezTo>
                  <a:cubicBezTo>
                    <a:pt x="3579" y="809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8" name="Google Shape;10528;p34"/>
            <p:cNvSpPr/>
            <p:nvPr/>
          </p:nvSpPr>
          <p:spPr>
            <a:xfrm>
              <a:off x="6578523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9" name="Google Shape;10529;p34"/>
            <p:cNvSpPr/>
            <p:nvPr/>
          </p:nvSpPr>
          <p:spPr>
            <a:xfrm>
              <a:off x="6485318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8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0" name="Google Shape;10530;p34"/>
            <p:cNvSpPr/>
            <p:nvPr/>
          </p:nvSpPr>
          <p:spPr>
            <a:xfrm>
              <a:off x="5976120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1" name="Google Shape;10531;p34"/>
            <p:cNvSpPr/>
            <p:nvPr/>
          </p:nvSpPr>
          <p:spPr>
            <a:xfrm>
              <a:off x="5419423" y="38680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2" name="Google Shape;10532;p34"/>
            <p:cNvSpPr/>
            <p:nvPr/>
          </p:nvSpPr>
          <p:spPr>
            <a:xfrm>
              <a:off x="6921295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3" name="Google Shape;10533;p34"/>
            <p:cNvSpPr/>
            <p:nvPr/>
          </p:nvSpPr>
          <p:spPr>
            <a:xfrm>
              <a:off x="5438107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4" name="Google Shape;10534;p34"/>
            <p:cNvSpPr/>
            <p:nvPr/>
          </p:nvSpPr>
          <p:spPr>
            <a:xfrm>
              <a:off x="717332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5" name="Google Shape;10535;p34"/>
            <p:cNvSpPr/>
            <p:nvPr/>
          </p:nvSpPr>
          <p:spPr>
            <a:xfrm>
              <a:off x="6837379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6" name="Google Shape;10536;p34"/>
            <p:cNvSpPr/>
            <p:nvPr/>
          </p:nvSpPr>
          <p:spPr>
            <a:xfrm>
              <a:off x="7434398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7" name="Google Shape;10537;p34"/>
            <p:cNvSpPr/>
            <p:nvPr/>
          </p:nvSpPr>
          <p:spPr>
            <a:xfrm>
              <a:off x="6958662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8" name="Google Shape;10538;p34"/>
            <p:cNvSpPr/>
            <p:nvPr/>
          </p:nvSpPr>
          <p:spPr>
            <a:xfrm>
              <a:off x="7751661" y="358533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9" name="Google Shape;10539;p34"/>
            <p:cNvSpPr/>
            <p:nvPr/>
          </p:nvSpPr>
          <p:spPr>
            <a:xfrm>
              <a:off x="6227975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0" name="Google Shape;10540;p34"/>
            <p:cNvSpPr/>
            <p:nvPr/>
          </p:nvSpPr>
          <p:spPr>
            <a:xfrm>
              <a:off x="6077101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1" name="Google Shape;10541;p34"/>
            <p:cNvSpPr/>
            <p:nvPr/>
          </p:nvSpPr>
          <p:spPr>
            <a:xfrm>
              <a:off x="5536097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2" name="Google Shape;10542;p34"/>
            <p:cNvSpPr/>
            <p:nvPr/>
          </p:nvSpPr>
          <p:spPr>
            <a:xfrm>
              <a:off x="7397207" y="4296636"/>
              <a:ext cx="37226" cy="37718"/>
            </a:xfrm>
            <a:custGeom>
              <a:avLst/>
              <a:gdLst/>
              <a:ahLst/>
              <a:cxnLst/>
              <a:rect l="l" t="t" r="r" b="b"/>
              <a:pathLst>
                <a:path w="1058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3" name="Google Shape;10543;p34"/>
            <p:cNvSpPr/>
            <p:nvPr/>
          </p:nvSpPr>
          <p:spPr>
            <a:xfrm>
              <a:off x="7705076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4" name="Google Shape;10544;p34"/>
            <p:cNvSpPr/>
            <p:nvPr/>
          </p:nvSpPr>
          <p:spPr>
            <a:xfrm>
              <a:off x="7593012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5" name="Google Shape;10545;p34"/>
            <p:cNvSpPr/>
            <p:nvPr/>
          </p:nvSpPr>
          <p:spPr>
            <a:xfrm>
              <a:off x="6585525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6" name="Google Shape;10546;p34"/>
            <p:cNvSpPr/>
            <p:nvPr/>
          </p:nvSpPr>
          <p:spPr>
            <a:xfrm>
              <a:off x="6734744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7" name="Google Shape;10547;p34"/>
            <p:cNvSpPr/>
            <p:nvPr/>
          </p:nvSpPr>
          <p:spPr>
            <a:xfrm>
              <a:off x="6716272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8" name="Google Shape;10548;p34"/>
            <p:cNvSpPr/>
            <p:nvPr/>
          </p:nvSpPr>
          <p:spPr>
            <a:xfrm>
              <a:off x="6466670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9" name="Google Shape;10549;p34"/>
            <p:cNvSpPr/>
            <p:nvPr/>
          </p:nvSpPr>
          <p:spPr>
            <a:xfrm>
              <a:off x="7518525" y="406107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0" name="Google Shape;10550;p34"/>
            <p:cNvSpPr/>
            <p:nvPr/>
          </p:nvSpPr>
          <p:spPr>
            <a:xfrm>
              <a:off x="5920106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1" name="Google Shape;10551;p34"/>
            <p:cNvSpPr/>
            <p:nvPr/>
          </p:nvSpPr>
          <p:spPr>
            <a:xfrm>
              <a:off x="7257242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2" name="Google Shape;10552;p34"/>
            <p:cNvSpPr/>
            <p:nvPr/>
          </p:nvSpPr>
          <p:spPr>
            <a:xfrm>
              <a:off x="6604208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3" name="Google Shape;10553;p34"/>
            <p:cNvSpPr/>
            <p:nvPr/>
          </p:nvSpPr>
          <p:spPr>
            <a:xfrm>
              <a:off x="5232873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4" name="Google Shape;10554;p34"/>
            <p:cNvSpPr/>
            <p:nvPr/>
          </p:nvSpPr>
          <p:spPr>
            <a:xfrm>
              <a:off x="6265306" y="27202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5" name="Google Shape;10555;p34"/>
            <p:cNvSpPr/>
            <p:nvPr/>
          </p:nvSpPr>
          <p:spPr>
            <a:xfrm>
              <a:off x="7135959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6" name="Google Shape;10556;p34"/>
            <p:cNvSpPr/>
            <p:nvPr/>
          </p:nvSpPr>
          <p:spPr>
            <a:xfrm>
              <a:off x="6227975" y="4296636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7" name="Google Shape;10557;p34"/>
            <p:cNvSpPr/>
            <p:nvPr/>
          </p:nvSpPr>
          <p:spPr>
            <a:xfrm>
              <a:off x="5419423" y="412708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8" name="Google Shape;10558;p34"/>
            <p:cNvSpPr/>
            <p:nvPr/>
          </p:nvSpPr>
          <p:spPr>
            <a:xfrm>
              <a:off x="5652770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9" name="Google Shape;10559;p34"/>
            <p:cNvSpPr/>
            <p:nvPr/>
          </p:nvSpPr>
          <p:spPr>
            <a:xfrm>
              <a:off x="5121019" y="356647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0" name="Google Shape;10560;p34"/>
            <p:cNvSpPr/>
            <p:nvPr/>
          </p:nvSpPr>
          <p:spPr>
            <a:xfrm>
              <a:off x="6818872" y="31096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1" name="Google Shape;10561;p34"/>
            <p:cNvSpPr/>
            <p:nvPr/>
          </p:nvSpPr>
          <p:spPr>
            <a:xfrm>
              <a:off x="7047398" y="2556984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2" name="Google Shape;10562;p34"/>
            <p:cNvSpPr/>
            <p:nvPr/>
          </p:nvSpPr>
          <p:spPr>
            <a:xfrm>
              <a:off x="6548193" y="26825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3" name="Google Shape;10563;p34"/>
            <p:cNvSpPr/>
            <p:nvPr/>
          </p:nvSpPr>
          <p:spPr>
            <a:xfrm>
              <a:off x="586409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4" name="Google Shape;10564;p34"/>
            <p:cNvSpPr/>
            <p:nvPr/>
          </p:nvSpPr>
          <p:spPr>
            <a:xfrm>
              <a:off x="6179701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5" name="Google Shape;10565;p34"/>
            <p:cNvSpPr/>
            <p:nvPr/>
          </p:nvSpPr>
          <p:spPr>
            <a:xfrm>
              <a:off x="3158928" y="-1820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6" name="Google Shape;10566;p34"/>
            <p:cNvSpPr/>
            <p:nvPr/>
          </p:nvSpPr>
          <p:spPr>
            <a:xfrm>
              <a:off x="3870932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7" name="Google Shape;10567;p34"/>
            <p:cNvSpPr/>
            <p:nvPr/>
          </p:nvSpPr>
          <p:spPr>
            <a:xfrm>
              <a:off x="45611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8" name="Google Shape;10568;p34"/>
            <p:cNvSpPr/>
            <p:nvPr/>
          </p:nvSpPr>
          <p:spPr>
            <a:xfrm>
              <a:off x="2872698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9" name="Google Shape;10569;p34"/>
            <p:cNvSpPr/>
            <p:nvPr/>
          </p:nvSpPr>
          <p:spPr>
            <a:xfrm>
              <a:off x="417880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0" name="Google Shape;10570;p34"/>
            <p:cNvSpPr/>
            <p:nvPr/>
          </p:nvSpPr>
          <p:spPr>
            <a:xfrm>
              <a:off x="2993981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1" name="Google Shape;10571;p34"/>
            <p:cNvSpPr/>
            <p:nvPr/>
          </p:nvSpPr>
          <p:spPr>
            <a:xfrm>
              <a:off x="2676893" y="242180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2" name="Google Shape;10572;p34"/>
            <p:cNvSpPr/>
            <p:nvPr/>
          </p:nvSpPr>
          <p:spPr>
            <a:xfrm>
              <a:off x="4141434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3" name="Google Shape;10573;p34"/>
            <p:cNvSpPr/>
            <p:nvPr/>
          </p:nvSpPr>
          <p:spPr>
            <a:xfrm>
              <a:off x="3587868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4" name="Google Shape;10574;p34"/>
            <p:cNvSpPr/>
            <p:nvPr/>
          </p:nvSpPr>
          <p:spPr>
            <a:xfrm>
              <a:off x="4533219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5" name="Google Shape;10575;p34"/>
            <p:cNvSpPr/>
            <p:nvPr/>
          </p:nvSpPr>
          <p:spPr>
            <a:xfrm>
              <a:off x="3503917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6" name="Google Shape;10576;p34"/>
            <p:cNvSpPr/>
            <p:nvPr/>
          </p:nvSpPr>
          <p:spPr>
            <a:xfrm>
              <a:off x="3278557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7" name="Google Shape;10577;p34"/>
            <p:cNvSpPr/>
            <p:nvPr/>
          </p:nvSpPr>
          <p:spPr>
            <a:xfrm>
              <a:off x="2816859" y="94748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8" name="Google Shape;10578;p34"/>
            <p:cNvSpPr/>
            <p:nvPr/>
          </p:nvSpPr>
          <p:spPr>
            <a:xfrm>
              <a:off x="2816859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9" name="Google Shape;10579;p34"/>
            <p:cNvSpPr/>
            <p:nvPr/>
          </p:nvSpPr>
          <p:spPr>
            <a:xfrm>
              <a:off x="479446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0" name="Google Shape;10580;p34"/>
            <p:cNvSpPr/>
            <p:nvPr/>
          </p:nvSpPr>
          <p:spPr>
            <a:xfrm>
              <a:off x="2718869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1" name="Google Shape;10581;p34"/>
            <p:cNvSpPr/>
            <p:nvPr/>
          </p:nvSpPr>
          <p:spPr>
            <a:xfrm>
              <a:off x="4617170" y="61301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2" name="Google Shape;10582;p34"/>
            <p:cNvSpPr/>
            <p:nvPr/>
          </p:nvSpPr>
          <p:spPr>
            <a:xfrm>
              <a:off x="435592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3" name="Google Shape;10583;p34"/>
            <p:cNvSpPr/>
            <p:nvPr/>
          </p:nvSpPr>
          <p:spPr>
            <a:xfrm>
              <a:off x="4287698" y="19790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4" name="Google Shape;10584;p34"/>
            <p:cNvSpPr/>
            <p:nvPr/>
          </p:nvSpPr>
          <p:spPr>
            <a:xfrm>
              <a:off x="4934433" y="212505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5" name="Google Shape;10585;p34"/>
            <p:cNvSpPr/>
            <p:nvPr/>
          </p:nvSpPr>
          <p:spPr>
            <a:xfrm>
              <a:off x="4020151" y="173882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6" name="Google Shape;10586;p34"/>
            <p:cNvSpPr/>
            <p:nvPr/>
          </p:nvSpPr>
          <p:spPr>
            <a:xfrm>
              <a:off x="3805663" y="237004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7" name="Google Shape;10587;p34"/>
            <p:cNvSpPr/>
            <p:nvPr/>
          </p:nvSpPr>
          <p:spPr>
            <a:xfrm>
              <a:off x="4906356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8" name="Google Shape;10588;p34"/>
            <p:cNvSpPr/>
            <p:nvPr/>
          </p:nvSpPr>
          <p:spPr>
            <a:xfrm>
              <a:off x="241564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9" name="Google Shape;10589;p34"/>
            <p:cNvSpPr/>
            <p:nvPr/>
          </p:nvSpPr>
          <p:spPr>
            <a:xfrm>
              <a:off x="362523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0" name="Google Shape;10590;p34"/>
            <p:cNvSpPr/>
            <p:nvPr/>
          </p:nvSpPr>
          <p:spPr>
            <a:xfrm>
              <a:off x="307480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1" name="Google Shape;10591;p34"/>
            <p:cNvSpPr/>
            <p:nvPr/>
          </p:nvSpPr>
          <p:spPr>
            <a:xfrm>
              <a:off x="3606551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2" name="Google Shape;10592;p34"/>
            <p:cNvSpPr/>
            <p:nvPr/>
          </p:nvSpPr>
          <p:spPr>
            <a:xfrm>
              <a:off x="3102913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6" y="0"/>
                    <a:pt x="0" y="237"/>
                    <a:pt x="0" y="536"/>
                  </a:cubicBezTo>
                  <a:cubicBezTo>
                    <a:pt x="0" y="830"/>
                    <a:pt x="236" y="1067"/>
                    <a:pt x="531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3" name="Google Shape;10593;p34"/>
            <p:cNvSpPr/>
            <p:nvPr/>
          </p:nvSpPr>
          <p:spPr>
            <a:xfrm>
              <a:off x="3217898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4" name="Google Shape;10594;p34"/>
            <p:cNvSpPr/>
            <p:nvPr/>
          </p:nvSpPr>
          <p:spPr>
            <a:xfrm>
              <a:off x="2322264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5" name="Google Shape;10595;p34"/>
            <p:cNvSpPr/>
            <p:nvPr/>
          </p:nvSpPr>
          <p:spPr>
            <a:xfrm>
              <a:off x="3503917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6" name="Google Shape;10596;p34"/>
            <p:cNvSpPr/>
            <p:nvPr/>
          </p:nvSpPr>
          <p:spPr>
            <a:xfrm>
              <a:off x="4719770" y="194145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7" name="Google Shape;10597;p34"/>
            <p:cNvSpPr/>
            <p:nvPr/>
          </p:nvSpPr>
          <p:spPr>
            <a:xfrm>
              <a:off x="2502728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8" name="Google Shape;10598;p34"/>
            <p:cNvSpPr/>
            <p:nvPr/>
          </p:nvSpPr>
          <p:spPr>
            <a:xfrm>
              <a:off x="2975333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9" name="Google Shape;10599;p34"/>
            <p:cNvSpPr/>
            <p:nvPr/>
          </p:nvSpPr>
          <p:spPr>
            <a:xfrm>
              <a:off x="3184437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0" name="Google Shape;10600;p34"/>
            <p:cNvSpPr/>
            <p:nvPr/>
          </p:nvSpPr>
          <p:spPr>
            <a:xfrm>
              <a:off x="3297205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1" name="Google Shape;10601;p34"/>
            <p:cNvSpPr/>
            <p:nvPr/>
          </p:nvSpPr>
          <p:spPr>
            <a:xfrm>
              <a:off x="4598487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2" name="Google Shape;10602;p34"/>
            <p:cNvSpPr/>
            <p:nvPr/>
          </p:nvSpPr>
          <p:spPr>
            <a:xfrm>
              <a:off x="4757136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3" name="Google Shape;10603;p34"/>
            <p:cNvSpPr/>
            <p:nvPr/>
          </p:nvSpPr>
          <p:spPr>
            <a:xfrm>
              <a:off x="419744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4" name="Google Shape;10604;p34"/>
            <p:cNvSpPr/>
            <p:nvPr/>
          </p:nvSpPr>
          <p:spPr>
            <a:xfrm>
              <a:off x="2434328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5" name="Google Shape;10605;p34"/>
            <p:cNvSpPr/>
            <p:nvPr/>
          </p:nvSpPr>
          <p:spPr>
            <a:xfrm>
              <a:off x="3870932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6" name="Google Shape;10606;p34"/>
            <p:cNvSpPr/>
            <p:nvPr/>
          </p:nvSpPr>
          <p:spPr>
            <a:xfrm>
              <a:off x="4337414" y="121594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7" name="Google Shape;10607;p34"/>
            <p:cNvSpPr/>
            <p:nvPr/>
          </p:nvSpPr>
          <p:spPr>
            <a:xfrm>
              <a:off x="2434328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8" name="Google Shape;10608;p34"/>
            <p:cNvSpPr/>
            <p:nvPr/>
          </p:nvSpPr>
          <p:spPr>
            <a:xfrm>
              <a:off x="4477204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2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9" name="Google Shape;10609;p34"/>
            <p:cNvSpPr/>
            <p:nvPr/>
          </p:nvSpPr>
          <p:spPr>
            <a:xfrm>
              <a:off x="4813151" y="53757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0" name="Google Shape;10610;p34"/>
            <p:cNvSpPr/>
            <p:nvPr/>
          </p:nvSpPr>
          <p:spPr>
            <a:xfrm>
              <a:off x="4953117" y="1489225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1" name="Google Shape;10611;p34"/>
            <p:cNvSpPr/>
            <p:nvPr/>
          </p:nvSpPr>
          <p:spPr>
            <a:xfrm>
              <a:off x="3625235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2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2" name="Google Shape;10612;p34"/>
            <p:cNvSpPr/>
            <p:nvPr/>
          </p:nvSpPr>
          <p:spPr>
            <a:xfrm>
              <a:off x="4122751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3" name="Google Shape;10613;p34"/>
            <p:cNvSpPr/>
            <p:nvPr/>
          </p:nvSpPr>
          <p:spPr>
            <a:xfrm>
              <a:off x="3077193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4" name="Google Shape;10614;p34"/>
            <p:cNvSpPr/>
            <p:nvPr/>
          </p:nvSpPr>
          <p:spPr>
            <a:xfrm>
              <a:off x="2352593" y="1896527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5" name="Google Shape;10615;p34"/>
            <p:cNvSpPr/>
            <p:nvPr/>
          </p:nvSpPr>
          <p:spPr>
            <a:xfrm>
              <a:off x="4880636" y="82916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6" name="Google Shape;10616;p34"/>
            <p:cNvSpPr/>
            <p:nvPr/>
          </p:nvSpPr>
          <p:spPr>
            <a:xfrm>
              <a:off x="4134432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7" name="Google Shape;10617;p34"/>
            <p:cNvSpPr/>
            <p:nvPr/>
          </p:nvSpPr>
          <p:spPr>
            <a:xfrm>
              <a:off x="2557827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8" name="Google Shape;10618;p34"/>
            <p:cNvSpPr/>
            <p:nvPr/>
          </p:nvSpPr>
          <p:spPr>
            <a:xfrm>
              <a:off x="3779978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9" name="Google Shape;10619;p34"/>
            <p:cNvSpPr/>
            <p:nvPr/>
          </p:nvSpPr>
          <p:spPr>
            <a:xfrm>
              <a:off x="3686597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0" name="Google Shape;10620;p34"/>
            <p:cNvSpPr/>
            <p:nvPr/>
          </p:nvSpPr>
          <p:spPr>
            <a:xfrm>
              <a:off x="31774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1" name="Google Shape;10621;p34"/>
            <p:cNvSpPr/>
            <p:nvPr/>
          </p:nvSpPr>
          <p:spPr>
            <a:xfrm>
              <a:off x="2620879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2" name="Google Shape;10622;p34"/>
            <p:cNvSpPr/>
            <p:nvPr/>
          </p:nvSpPr>
          <p:spPr>
            <a:xfrm>
              <a:off x="4122751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3" name="Google Shape;10623;p34"/>
            <p:cNvSpPr/>
            <p:nvPr/>
          </p:nvSpPr>
          <p:spPr>
            <a:xfrm>
              <a:off x="2639562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4" name="Google Shape;10624;p34"/>
            <p:cNvSpPr/>
            <p:nvPr/>
          </p:nvSpPr>
          <p:spPr>
            <a:xfrm>
              <a:off x="3374119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5" name="Google Shape;10625;p34"/>
            <p:cNvSpPr/>
            <p:nvPr/>
          </p:nvSpPr>
          <p:spPr>
            <a:xfrm>
              <a:off x="437460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6" name="Google Shape;10626;p34"/>
            <p:cNvSpPr/>
            <p:nvPr/>
          </p:nvSpPr>
          <p:spPr>
            <a:xfrm>
              <a:off x="4038834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7" name="Google Shape;10627;p34"/>
            <p:cNvSpPr/>
            <p:nvPr/>
          </p:nvSpPr>
          <p:spPr>
            <a:xfrm>
              <a:off x="4635853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8" name="Google Shape;10628;p34"/>
            <p:cNvSpPr/>
            <p:nvPr/>
          </p:nvSpPr>
          <p:spPr>
            <a:xfrm>
              <a:off x="4953117" y="75906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26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9" name="Google Shape;10629;p34"/>
            <p:cNvSpPr/>
            <p:nvPr/>
          </p:nvSpPr>
          <p:spPr>
            <a:xfrm>
              <a:off x="342943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0" name="Google Shape;10630;p34"/>
            <p:cNvSpPr/>
            <p:nvPr/>
          </p:nvSpPr>
          <p:spPr>
            <a:xfrm>
              <a:off x="2737552" y="2125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1" name="Google Shape;10631;p34"/>
            <p:cNvSpPr/>
            <p:nvPr/>
          </p:nvSpPr>
          <p:spPr>
            <a:xfrm>
              <a:off x="4598487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2" name="Google Shape;10632;p34"/>
            <p:cNvSpPr/>
            <p:nvPr/>
          </p:nvSpPr>
          <p:spPr>
            <a:xfrm>
              <a:off x="479446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3" name="Google Shape;10633;p34"/>
            <p:cNvSpPr/>
            <p:nvPr/>
          </p:nvSpPr>
          <p:spPr>
            <a:xfrm>
              <a:off x="3787015" y="163045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4" name="Google Shape;10634;p34"/>
            <p:cNvSpPr/>
            <p:nvPr/>
          </p:nvSpPr>
          <p:spPr>
            <a:xfrm>
              <a:off x="39362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5" name="Google Shape;10635;p34"/>
            <p:cNvSpPr/>
            <p:nvPr/>
          </p:nvSpPr>
          <p:spPr>
            <a:xfrm>
              <a:off x="3917552" y="57529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6" name="Google Shape;10636;p34"/>
            <p:cNvSpPr/>
            <p:nvPr/>
          </p:nvSpPr>
          <p:spPr>
            <a:xfrm>
              <a:off x="3667914" y="3397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7" name="Google Shape;10637;p34"/>
            <p:cNvSpPr/>
            <p:nvPr/>
          </p:nvSpPr>
          <p:spPr>
            <a:xfrm>
              <a:off x="4719770" y="123480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8" name="Google Shape;10638;p34"/>
            <p:cNvSpPr/>
            <p:nvPr/>
          </p:nvSpPr>
          <p:spPr>
            <a:xfrm>
              <a:off x="3121561" y="161159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9" name="Google Shape;10639;p34"/>
            <p:cNvSpPr/>
            <p:nvPr/>
          </p:nvSpPr>
          <p:spPr>
            <a:xfrm>
              <a:off x="4421366" y="24406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0" name="Google Shape;10640;p34"/>
            <p:cNvSpPr/>
            <p:nvPr/>
          </p:nvSpPr>
          <p:spPr>
            <a:xfrm>
              <a:off x="2956649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1" name="Google Shape;10641;p34"/>
            <p:cNvSpPr/>
            <p:nvPr/>
          </p:nvSpPr>
          <p:spPr>
            <a:xfrm>
              <a:off x="4458732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2" name="Google Shape;10642;p34"/>
            <p:cNvSpPr/>
            <p:nvPr/>
          </p:nvSpPr>
          <p:spPr>
            <a:xfrm>
              <a:off x="3805663" y="128195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3" name="Google Shape;10643;p34"/>
            <p:cNvSpPr/>
            <p:nvPr/>
          </p:nvSpPr>
          <p:spPr>
            <a:xfrm>
              <a:off x="2434328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4" name="Google Shape;10644;p34"/>
            <p:cNvSpPr/>
            <p:nvPr/>
          </p:nvSpPr>
          <p:spPr>
            <a:xfrm>
              <a:off x="4337414" y="157388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5" name="Google Shape;10645;p34"/>
            <p:cNvSpPr/>
            <p:nvPr/>
          </p:nvSpPr>
          <p:spPr>
            <a:xfrm>
              <a:off x="4990272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6" name="Google Shape;10646;p34"/>
            <p:cNvSpPr/>
            <p:nvPr/>
          </p:nvSpPr>
          <p:spPr>
            <a:xfrm>
              <a:off x="3429430" y="147036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7" name="Google Shape;10647;p34"/>
            <p:cNvSpPr/>
            <p:nvPr/>
          </p:nvSpPr>
          <p:spPr>
            <a:xfrm>
              <a:off x="2620879" y="130080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8" name="Google Shape;10648;p34"/>
            <p:cNvSpPr/>
            <p:nvPr/>
          </p:nvSpPr>
          <p:spPr>
            <a:xfrm>
              <a:off x="2854015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9" name="Google Shape;10649;p34"/>
            <p:cNvSpPr/>
            <p:nvPr/>
          </p:nvSpPr>
          <p:spPr>
            <a:xfrm>
              <a:off x="2322264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0" name="Google Shape;10650;p34"/>
            <p:cNvSpPr/>
            <p:nvPr/>
          </p:nvSpPr>
          <p:spPr>
            <a:xfrm>
              <a:off x="4020151" y="2831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1" name="Google Shape;10651;p34"/>
            <p:cNvSpPr/>
            <p:nvPr/>
          </p:nvSpPr>
          <p:spPr>
            <a:xfrm>
              <a:off x="3381156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2" name="Google Shape;10652;p34"/>
            <p:cNvSpPr/>
            <p:nvPr/>
          </p:nvSpPr>
          <p:spPr>
            <a:xfrm>
              <a:off x="2521411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3" name="Google Shape;10653;p34"/>
            <p:cNvSpPr/>
            <p:nvPr/>
          </p:nvSpPr>
          <p:spPr>
            <a:xfrm>
              <a:off x="3158928" y="280806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4" name="Google Shape;10654;p34"/>
            <p:cNvSpPr/>
            <p:nvPr/>
          </p:nvSpPr>
          <p:spPr>
            <a:xfrm>
              <a:off x="3870932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5" name="Google Shape;10655;p34"/>
            <p:cNvSpPr/>
            <p:nvPr/>
          </p:nvSpPr>
          <p:spPr>
            <a:xfrm>
              <a:off x="3917552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6" name="Google Shape;10656;p34"/>
            <p:cNvSpPr/>
            <p:nvPr/>
          </p:nvSpPr>
          <p:spPr>
            <a:xfrm>
              <a:off x="45611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7" name="Google Shape;10657;p34"/>
            <p:cNvSpPr/>
            <p:nvPr/>
          </p:nvSpPr>
          <p:spPr>
            <a:xfrm>
              <a:off x="4738453" y="257563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8" name="Google Shape;10658;p34"/>
            <p:cNvSpPr/>
            <p:nvPr/>
          </p:nvSpPr>
          <p:spPr>
            <a:xfrm>
              <a:off x="2872698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9" name="Google Shape;10659;p34"/>
            <p:cNvSpPr/>
            <p:nvPr/>
          </p:nvSpPr>
          <p:spPr>
            <a:xfrm>
              <a:off x="417880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0" name="Google Shape;10660;p34"/>
            <p:cNvSpPr/>
            <p:nvPr/>
          </p:nvSpPr>
          <p:spPr>
            <a:xfrm>
              <a:off x="2993981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1" name="Google Shape;10661;p34"/>
            <p:cNvSpPr/>
            <p:nvPr/>
          </p:nvSpPr>
          <p:spPr>
            <a:xfrm>
              <a:off x="4141434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2" name="Google Shape;10662;p34"/>
            <p:cNvSpPr/>
            <p:nvPr/>
          </p:nvSpPr>
          <p:spPr>
            <a:xfrm>
              <a:off x="3587868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3" name="Google Shape;10663;p34"/>
            <p:cNvSpPr/>
            <p:nvPr/>
          </p:nvSpPr>
          <p:spPr>
            <a:xfrm>
              <a:off x="4533219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4" name="Google Shape;10664;p34"/>
            <p:cNvSpPr/>
            <p:nvPr/>
          </p:nvSpPr>
          <p:spPr>
            <a:xfrm>
              <a:off x="3503917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5" name="Google Shape;10665;p34"/>
            <p:cNvSpPr/>
            <p:nvPr/>
          </p:nvSpPr>
          <p:spPr>
            <a:xfrm>
              <a:off x="3278557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6" name="Google Shape;10666;p34"/>
            <p:cNvSpPr/>
            <p:nvPr/>
          </p:nvSpPr>
          <p:spPr>
            <a:xfrm>
              <a:off x="2816859" y="377375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7" name="Google Shape;10667;p34"/>
            <p:cNvSpPr/>
            <p:nvPr/>
          </p:nvSpPr>
          <p:spPr>
            <a:xfrm>
              <a:off x="2816859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8" name="Google Shape;10668;p34"/>
            <p:cNvSpPr/>
            <p:nvPr/>
          </p:nvSpPr>
          <p:spPr>
            <a:xfrm>
              <a:off x="479446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9" name="Google Shape;10669;p34"/>
            <p:cNvSpPr/>
            <p:nvPr/>
          </p:nvSpPr>
          <p:spPr>
            <a:xfrm>
              <a:off x="2718869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0" name="Google Shape;10670;p34"/>
            <p:cNvSpPr/>
            <p:nvPr/>
          </p:nvSpPr>
          <p:spPr>
            <a:xfrm>
              <a:off x="4617170" y="34392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1" name="Google Shape;10671;p34"/>
            <p:cNvSpPr/>
            <p:nvPr/>
          </p:nvSpPr>
          <p:spPr>
            <a:xfrm>
              <a:off x="435592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2" name="Google Shape;10672;p34"/>
            <p:cNvSpPr/>
            <p:nvPr/>
          </p:nvSpPr>
          <p:spPr>
            <a:xfrm>
              <a:off x="4287698" y="48054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3" name="Google Shape;10673;p34"/>
            <p:cNvSpPr/>
            <p:nvPr/>
          </p:nvSpPr>
          <p:spPr>
            <a:xfrm>
              <a:off x="4934433" y="495149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4" name="Google Shape;10674;p34"/>
            <p:cNvSpPr/>
            <p:nvPr/>
          </p:nvSpPr>
          <p:spPr>
            <a:xfrm>
              <a:off x="4020151" y="4565274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5" name="Google Shape;10675;p34"/>
            <p:cNvSpPr/>
            <p:nvPr/>
          </p:nvSpPr>
          <p:spPr>
            <a:xfrm>
              <a:off x="4906356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6" name="Google Shape;10676;p34"/>
            <p:cNvSpPr/>
            <p:nvPr/>
          </p:nvSpPr>
          <p:spPr>
            <a:xfrm>
              <a:off x="241564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7" name="Google Shape;10677;p34"/>
            <p:cNvSpPr/>
            <p:nvPr/>
          </p:nvSpPr>
          <p:spPr>
            <a:xfrm>
              <a:off x="273755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8" name="Google Shape;10678;p34"/>
            <p:cNvSpPr/>
            <p:nvPr/>
          </p:nvSpPr>
          <p:spPr>
            <a:xfrm>
              <a:off x="362523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9" name="Google Shape;10679;p34"/>
            <p:cNvSpPr/>
            <p:nvPr/>
          </p:nvSpPr>
          <p:spPr>
            <a:xfrm>
              <a:off x="307480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0" name="Google Shape;10680;p34"/>
            <p:cNvSpPr/>
            <p:nvPr/>
          </p:nvSpPr>
          <p:spPr>
            <a:xfrm>
              <a:off x="3606551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1" name="Google Shape;10681;p34"/>
            <p:cNvSpPr/>
            <p:nvPr/>
          </p:nvSpPr>
          <p:spPr>
            <a:xfrm>
              <a:off x="3102913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6" y="1"/>
                    <a:pt x="0" y="243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2" name="Google Shape;10682;p34"/>
            <p:cNvSpPr/>
            <p:nvPr/>
          </p:nvSpPr>
          <p:spPr>
            <a:xfrm>
              <a:off x="3217898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3" name="Google Shape;10683;p34"/>
            <p:cNvSpPr/>
            <p:nvPr/>
          </p:nvSpPr>
          <p:spPr>
            <a:xfrm>
              <a:off x="2322264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4" name="Google Shape;10684;p34"/>
            <p:cNvSpPr/>
            <p:nvPr/>
          </p:nvSpPr>
          <p:spPr>
            <a:xfrm>
              <a:off x="3503917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5" name="Google Shape;10685;p34"/>
            <p:cNvSpPr/>
            <p:nvPr/>
          </p:nvSpPr>
          <p:spPr>
            <a:xfrm>
              <a:off x="4719770" y="4767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6" name="Google Shape;10686;p34"/>
            <p:cNvSpPr/>
            <p:nvPr/>
          </p:nvSpPr>
          <p:spPr>
            <a:xfrm>
              <a:off x="2502728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7" name="Google Shape;10687;p34"/>
            <p:cNvSpPr/>
            <p:nvPr/>
          </p:nvSpPr>
          <p:spPr>
            <a:xfrm>
              <a:off x="2975333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8" name="Google Shape;10688;p34"/>
            <p:cNvSpPr/>
            <p:nvPr/>
          </p:nvSpPr>
          <p:spPr>
            <a:xfrm>
              <a:off x="3184437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9" name="Google Shape;10689;p34"/>
            <p:cNvSpPr/>
            <p:nvPr/>
          </p:nvSpPr>
          <p:spPr>
            <a:xfrm>
              <a:off x="3297205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0" name="Google Shape;10690;p34"/>
            <p:cNvSpPr/>
            <p:nvPr/>
          </p:nvSpPr>
          <p:spPr>
            <a:xfrm>
              <a:off x="4495888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1" name="Google Shape;10691;p34"/>
            <p:cNvSpPr/>
            <p:nvPr/>
          </p:nvSpPr>
          <p:spPr>
            <a:xfrm>
              <a:off x="4598487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2" name="Google Shape;10692;p34"/>
            <p:cNvSpPr/>
            <p:nvPr/>
          </p:nvSpPr>
          <p:spPr>
            <a:xfrm>
              <a:off x="4757136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3" name="Google Shape;10693;p34"/>
            <p:cNvSpPr/>
            <p:nvPr/>
          </p:nvSpPr>
          <p:spPr>
            <a:xfrm>
              <a:off x="419744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4" name="Google Shape;10694;p34"/>
            <p:cNvSpPr/>
            <p:nvPr/>
          </p:nvSpPr>
          <p:spPr>
            <a:xfrm>
              <a:off x="2956649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5" name="Google Shape;10695;p34"/>
            <p:cNvSpPr/>
            <p:nvPr/>
          </p:nvSpPr>
          <p:spPr>
            <a:xfrm>
              <a:off x="2340947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6" name="Google Shape;10696;p34"/>
            <p:cNvSpPr/>
            <p:nvPr/>
          </p:nvSpPr>
          <p:spPr>
            <a:xfrm>
              <a:off x="2434328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7" name="Google Shape;10697;p34"/>
            <p:cNvSpPr/>
            <p:nvPr/>
          </p:nvSpPr>
          <p:spPr>
            <a:xfrm>
              <a:off x="3870932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8" name="Google Shape;10698;p34"/>
            <p:cNvSpPr/>
            <p:nvPr/>
          </p:nvSpPr>
          <p:spPr>
            <a:xfrm>
              <a:off x="4337414" y="404238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9" name="Google Shape;10699;p34"/>
            <p:cNvSpPr/>
            <p:nvPr/>
          </p:nvSpPr>
          <p:spPr>
            <a:xfrm>
              <a:off x="2434328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0" name="Google Shape;10700;p34"/>
            <p:cNvSpPr/>
            <p:nvPr/>
          </p:nvSpPr>
          <p:spPr>
            <a:xfrm>
              <a:off x="4477204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1" name="Google Shape;10701;p34"/>
            <p:cNvSpPr/>
            <p:nvPr/>
          </p:nvSpPr>
          <p:spPr>
            <a:xfrm>
              <a:off x="4813151" y="336402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2" name="Google Shape;10702;p34"/>
            <p:cNvSpPr/>
            <p:nvPr/>
          </p:nvSpPr>
          <p:spPr>
            <a:xfrm>
              <a:off x="4953117" y="4315495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3" name="Google Shape;10703;p34"/>
            <p:cNvSpPr/>
            <p:nvPr/>
          </p:nvSpPr>
          <p:spPr>
            <a:xfrm>
              <a:off x="3625235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4" name="Google Shape;10704;p34"/>
            <p:cNvSpPr/>
            <p:nvPr/>
          </p:nvSpPr>
          <p:spPr>
            <a:xfrm>
              <a:off x="3077193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5" name="Google Shape;10705;p34"/>
            <p:cNvSpPr/>
            <p:nvPr/>
          </p:nvSpPr>
          <p:spPr>
            <a:xfrm>
              <a:off x="2352593" y="4722973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6" name="Google Shape;10706;p34"/>
            <p:cNvSpPr/>
            <p:nvPr/>
          </p:nvSpPr>
          <p:spPr>
            <a:xfrm>
              <a:off x="4880636" y="2909362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7" name="Google Shape;10707;p34"/>
            <p:cNvSpPr/>
            <p:nvPr/>
          </p:nvSpPr>
          <p:spPr>
            <a:xfrm>
              <a:off x="4134432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8" name="Google Shape;10708;p34"/>
            <p:cNvSpPr/>
            <p:nvPr/>
          </p:nvSpPr>
          <p:spPr>
            <a:xfrm>
              <a:off x="2557827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09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9" name="Google Shape;10709;p34"/>
            <p:cNvSpPr/>
            <p:nvPr/>
          </p:nvSpPr>
          <p:spPr>
            <a:xfrm>
              <a:off x="3779978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0" name="Google Shape;10710;p34"/>
            <p:cNvSpPr/>
            <p:nvPr/>
          </p:nvSpPr>
          <p:spPr>
            <a:xfrm>
              <a:off x="3686597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1" name="Google Shape;10711;p34"/>
            <p:cNvSpPr/>
            <p:nvPr/>
          </p:nvSpPr>
          <p:spPr>
            <a:xfrm>
              <a:off x="31774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2" name="Google Shape;10712;p34"/>
            <p:cNvSpPr/>
            <p:nvPr/>
          </p:nvSpPr>
          <p:spPr>
            <a:xfrm>
              <a:off x="2620879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3" name="Google Shape;10713;p34"/>
            <p:cNvSpPr/>
            <p:nvPr/>
          </p:nvSpPr>
          <p:spPr>
            <a:xfrm>
              <a:off x="4122751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4" name="Google Shape;10714;p34"/>
            <p:cNvSpPr/>
            <p:nvPr/>
          </p:nvSpPr>
          <p:spPr>
            <a:xfrm>
              <a:off x="2639562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5" name="Google Shape;10715;p34"/>
            <p:cNvSpPr/>
            <p:nvPr/>
          </p:nvSpPr>
          <p:spPr>
            <a:xfrm>
              <a:off x="437460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6" name="Google Shape;10716;p34"/>
            <p:cNvSpPr/>
            <p:nvPr/>
          </p:nvSpPr>
          <p:spPr>
            <a:xfrm>
              <a:off x="4038834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7" name="Google Shape;10717;p34"/>
            <p:cNvSpPr/>
            <p:nvPr/>
          </p:nvSpPr>
          <p:spPr>
            <a:xfrm>
              <a:off x="4635853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8" name="Google Shape;10718;p34"/>
            <p:cNvSpPr/>
            <p:nvPr/>
          </p:nvSpPr>
          <p:spPr>
            <a:xfrm>
              <a:off x="4160117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9" name="Google Shape;10719;p34"/>
            <p:cNvSpPr/>
            <p:nvPr/>
          </p:nvSpPr>
          <p:spPr>
            <a:xfrm>
              <a:off x="4953117" y="35853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0" name="Google Shape;10720;p34"/>
            <p:cNvSpPr/>
            <p:nvPr/>
          </p:nvSpPr>
          <p:spPr>
            <a:xfrm>
              <a:off x="342943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1" name="Google Shape;10721;p34"/>
            <p:cNvSpPr/>
            <p:nvPr/>
          </p:nvSpPr>
          <p:spPr>
            <a:xfrm>
              <a:off x="3278557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2" name="Google Shape;10722;p34"/>
            <p:cNvSpPr/>
            <p:nvPr/>
          </p:nvSpPr>
          <p:spPr>
            <a:xfrm>
              <a:off x="2737552" y="30389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3" name="Google Shape;10723;p34"/>
            <p:cNvSpPr/>
            <p:nvPr/>
          </p:nvSpPr>
          <p:spPr>
            <a:xfrm>
              <a:off x="4598487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4" name="Google Shape;10724;p34"/>
            <p:cNvSpPr/>
            <p:nvPr/>
          </p:nvSpPr>
          <p:spPr>
            <a:xfrm>
              <a:off x="4906356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5" name="Google Shape;10725;p34"/>
            <p:cNvSpPr/>
            <p:nvPr/>
          </p:nvSpPr>
          <p:spPr>
            <a:xfrm>
              <a:off x="479446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6" name="Google Shape;10726;p34"/>
            <p:cNvSpPr/>
            <p:nvPr/>
          </p:nvSpPr>
          <p:spPr>
            <a:xfrm>
              <a:off x="3787015" y="4456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7" name="Google Shape;10727;p34"/>
            <p:cNvSpPr/>
            <p:nvPr/>
          </p:nvSpPr>
          <p:spPr>
            <a:xfrm>
              <a:off x="39362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8" name="Google Shape;10728;p34"/>
            <p:cNvSpPr/>
            <p:nvPr/>
          </p:nvSpPr>
          <p:spPr>
            <a:xfrm>
              <a:off x="3917552" y="340174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9" name="Google Shape;10729;p34"/>
            <p:cNvSpPr/>
            <p:nvPr/>
          </p:nvSpPr>
          <p:spPr>
            <a:xfrm>
              <a:off x="3667914" y="3166177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68"/>
                    <a:pt x="532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0" name="Google Shape;10730;p34"/>
            <p:cNvSpPr/>
            <p:nvPr/>
          </p:nvSpPr>
          <p:spPr>
            <a:xfrm>
              <a:off x="4719770" y="406107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1" name="Google Shape;10731;p34"/>
            <p:cNvSpPr/>
            <p:nvPr/>
          </p:nvSpPr>
          <p:spPr>
            <a:xfrm>
              <a:off x="3121561" y="4438045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2" y="1068"/>
                  </a:cubicBezTo>
                  <a:cubicBezTo>
                    <a:pt x="821" y="1068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2" name="Google Shape;10732;p34"/>
            <p:cNvSpPr/>
            <p:nvPr/>
          </p:nvSpPr>
          <p:spPr>
            <a:xfrm>
              <a:off x="4458732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3" name="Google Shape;10733;p34"/>
            <p:cNvSpPr/>
            <p:nvPr/>
          </p:nvSpPr>
          <p:spPr>
            <a:xfrm>
              <a:off x="3805663" y="410822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4" name="Google Shape;10734;p34"/>
            <p:cNvSpPr/>
            <p:nvPr/>
          </p:nvSpPr>
          <p:spPr>
            <a:xfrm>
              <a:off x="2434328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5" name="Google Shape;10735;p34"/>
            <p:cNvSpPr/>
            <p:nvPr/>
          </p:nvSpPr>
          <p:spPr>
            <a:xfrm>
              <a:off x="3466586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6" name="Google Shape;10736;p34"/>
            <p:cNvSpPr/>
            <p:nvPr/>
          </p:nvSpPr>
          <p:spPr>
            <a:xfrm>
              <a:off x="4337414" y="440032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7" name="Google Shape;10737;p34"/>
            <p:cNvSpPr/>
            <p:nvPr/>
          </p:nvSpPr>
          <p:spPr>
            <a:xfrm>
              <a:off x="3429430" y="4296636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8" name="Google Shape;10738;p34"/>
            <p:cNvSpPr/>
            <p:nvPr/>
          </p:nvSpPr>
          <p:spPr>
            <a:xfrm>
              <a:off x="2620879" y="41270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9" name="Google Shape;10739;p34"/>
            <p:cNvSpPr/>
            <p:nvPr/>
          </p:nvSpPr>
          <p:spPr>
            <a:xfrm>
              <a:off x="2854015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0" name="Google Shape;10740;p34"/>
            <p:cNvSpPr/>
            <p:nvPr/>
          </p:nvSpPr>
          <p:spPr>
            <a:xfrm>
              <a:off x="2322264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1" name="Google Shape;10741;p34"/>
            <p:cNvSpPr/>
            <p:nvPr/>
          </p:nvSpPr>
          <p:spPr>
            <a:xfrm>
              <a:off x="4020151" y="31096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2" name="Google Shape;10742;p34"/>
            <p:cNvSpPr/>
            <p:nvPr/>
          </p:nvSpPr>
          <p:spPr>
            <a:xfrm>
              <a:off x="4248678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3" name="Google Shape;10743;p34"/>
            <p:cNvSpPr/>
            <p:nvPr/>
          </p:nvSpPr>
          <p:spPr>
            <a:xfrm>
              <a:off x="3749649" y="26825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4" name="Google Shape;10744;p34"/>
            <p:cNvSpPr/>
            <p:nvPr/>
          </p:nvSpPr>
          <p:spPr>
            <a:xfrm>
              <a:off x="3065547" y="259449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5" name="Google Shape;10745;p34"/>
            <p:cNvSpPr/>
            <p:nvPr/>
          </p:nvSpPr>
          <p:spPr>
            <a:xfrm>
              <a:off x="3381156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6" name="Google Shape;10746;p34"/>
            <p:cNvSpPr/>
            <p:nvPr/>
          </p:nvSpPr>
          <p:spPr>
            <a:xfrm>
              <a:off x="36020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7" name="Google Shape;10747;p34"/>
            <p:cNvSpPr/>
            <p:nvPr/>
          </p:nvSpPr>
          <p:spPr>
            <a:xfrm>
              <a:off x="1072211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8" name="Google Shape;10748;p34"/>
            <p:cNvSpPr/>
            <p:nvPr/>
          </p:nvSpPr>
          <p:spPr>
            <a:xfrm>
              <a:off x="176261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9" name="Google Shape;10749;p34"/>
            <p:cNvSpPr/>
            <p:nvPr/>
          </p:nvSpPr>
          <p:spPr>
            <a:xfrm>
              <a:off x="7415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0" name="Google Shape;10750;p34"/>
            <p:cNvSpPr/>
            <p:nvPr/>
          </p:nvSpPr>
          <p:spPr>
            <a:xfrm>
              <a:off x="138008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1" name="Google Shape;10751;p34"/>
            <p:cNvSpPr/>
            <p:nvPr/>
          </p:nvSpPr>
          <p:spPr>
            <a:xfrm>
              <a:off x="19543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2" name="Google Shape;10752;p34"/>
            <p:cNvSpPr/>
            <p:nvPr/>
          </p:nvSpPr>
          <p:spPr>
            <a:xfrm>
              <a:off x="1342889" y="141378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3" name="Google Shape;10753;p34"/>
            <p:cNvSpPr/>
            <p:nvPr/>
          </p:nvSpPr>
          <p:spPr>
            <a:xfrm>
              <a:off x="789324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4" name="Google Shape;10754;p34"/>
            <p:cNvSpPr/>
            <p:nvPr/>
          </p:nvSpPr>
          <p:spPr>
            <a:xfrm>
              <a:off x="1734674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5" name="Google Shape;10755;p34"/>
            <p:cNvSpPr/>
            <p:nvPr/>
          </p:nvSpPr>
          <p:spPr>
            <a:xfrm>
              <a:off x="70537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6" name="Google Shape;10756;p34"/>
            <p:cNvSpPr/>
            <p:nvPr/>
          </p:nvSpPr>
          <p:spPr>
            <a:xfrm>
              <a:off x="480012" y="192259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7" name="Google Shape;10757;p34"/>
            <p:cNvSpPr/>
            <p:nvPr/>
          </p:nvSpPr>
          <p:spPr>
            <a:xfrm>
              <a:off x="18139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8" name="Google Shape;10758;p34"/>
            <p:cNvSpPr/>
            <p:nvPr/>
          </p:nvSpPr>
          <p:spPr>
            <a:xfrm>
              <a:off x="18139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9" name="Google Shape;10759;p34"/>
            <p:cNvSpPr/>
            <p:nvPr/>
          </p:nvSpPr>
          <p:spPr>
            <a:xfrm>
              <a:off x="199574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0" name="Google Shape;10760;p34"/>
            <p:cNvSpPr/>
            <p:nvPr/>
          </p:nvSpPr>
          <p:spPr>
            <a:xfrm>
              <a:off x="1818626" y="613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1" name="Google Shape;10761;p34"/>
            <p:cNvSpPr/>
            <p:nvPr/>
          </p:nvSpPr>
          <p:spPr>
            <a:xfrm>
              <a:off x="1557377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2" name="Google Shape;10762;p34"/>
            <p:cNvSpPr/>
            <p:nvPr/>
          </p:nvSpPr>
          <p:spPr>
            <a:xfrm>
              <a:off x="1488977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3" name="Google Shape;10763;p34"/>
            <p:cNvSpPr/>
            <p:nvPr/>
          </p:nvSpPr>
          <p:spPr>
            <a:xfrm>
              <a:off x="2135713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4" name="Google Shape;10764;p34"/>
            <p:cNvSpPr/>
            <p:nvPr/>
          </p:nvSpPr>
          <p:spPr>
            <a:xfrm>
              <a:off x="1221607" y="173882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5" name="Google Shape;10765;p34"/>
            <p:cNvSpPr/>
            <p:nvPr/>
          </p:nvSpPr>
          <p:spPr>
            <a:xfrm>
              <a:off x="1006943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6" name="Google Shape;10766;p34"/>
            <p:cNvSpPr/>
            <p:nvPr/>
          </p:nvSpPr>
          <p:spPr>
            <a:xfrm>
              <a:off x="2107811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7" name="Google Shape;10767;p34"/>
            <p:cNvSpPr/>
            <p:nvPr/>
          </p:nvSpPr>
          <p:spPr>
            <a:xfrm>
              <a:off x="82669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8" name="Google Shape;10768;p34"/>
            <p:cNvSpPr/>
            <p:nvPr/>
          </p:nvSpPr>
          <p:spPr>
            <a:xfrm>
              <a:off x="2762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9" name="Google Shape;10769;p34"/>
            <p:cNvSpPr/>
            <p:nvPr/>
          </p:nvSpPr>
          <p:spPr>
            <a:xfrm>
              <a:off x="808007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0" name="Google Shape;10770;p34"/>
            <p:cNvSpPr/>
            <p:nvPr/>
          </p:nvSpPr>
          <p:spPr>
            <a:xfrm>
              <a:off x="304158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1" name="Google Shape;10771;p34"/>
            <p:cNvSpPr/>
            <p:nvPr/>
          </p:nvSpPr>
          <p:spPr>
            <a:xfrm>
              <a:off x="419353" y="223820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2" name="Google Shape;10772;p34"/>
            <p:cNvSpPr/>
            <p:nvPr/>
          </p:nvSpPr>
          <p:spPr>
            <a:xfrm>
              <a:off x="70537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3" name="Google Shape;10773;p34"/>
            <p:cNvSpPr/>
            <p:nvPr/>
          </p:nvSpPr>
          <p:spPr>
            <a:xfrm>
              <a:off x="1921260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4" name="Google Shape;10774;p34"/>
            <p:cNvSpPr/>
            <p:nvPr/>
          </p:nvSpPr>
          <p:spPr>
            <a:xfrm>
              <a:off x="17678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5" name="Google Shape;10775;p34"/>
            <p:cNvSpPr/>
            <p:nvPr/>
          </p:nvSpPr>
          <p:spPr>
            <a:xfrm>
              <a:off x="385892" y="87204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6" name="Google Shape;10776;p34"/>
            <p:cNvSpPr/>
            <p:nvPr/>
          </p:nvSpPr>
          <p:spPr>
            <a:xfrm>
              <a:off x="498484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7" name="Google Shape;10777;p34"/>
            <p:cNvSpPr/>
            <p:nvPr/>
          </p:nvSpPr>
          <p:spPr>
            <a:xfrm>
              <a:off x="1799942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8" name="Google Shape;10778;p34"/>
            <p:cNvSpPr/>
            <p:nvPr/>
          </p:nvSpPr>
          <p:spPr>
            <a:xfrm>
              <a:off x="1958592" y="32087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9" name="Google Shape;10779;p34"/>
            <p:cNvSpPr/>
            <p:nvPr/>
          </p:nvSpPr>
          <p:spPr>
            <a:xfrm>
              <a:off x="139872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0" name="Google Shape;10780;p34"/>
            <p:cNvSpPr/>
            <p:nvPr/>
          </p:nvSpPr>
          <p:spPr>
            <a:xfrm>
              <a:off x="1072211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1" name="Google Shape;10781;p34"/>
            <p:cNvSpPr/>
            <p:nvPr/>
          </p:nvSpPr>
          <p:spPr>
            <a:xfrm>
              <a:off x="1538694" y="12159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2" name="Google Shape;10782;p34"/>
            <p:cNvSpPr/>
            <p:nvPr/>
          </p:nvSpPr>
          <p:spPr>
            <a:xfrm>
              <a:off x="1678660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3" name="Google Shape;10783;p34"/>
            <p:cNvSpPr/>
            <p:nvPr/>
          </p:nvSpPr>
          <p:spPr>
            <a:xfrm>
              <a:off x="2014430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4" name="Google Shape;10784;p34"/>
            <p:cNvSpPr/>
            <p:nvPr/>
          </p:nvSpPr>
          <p:spPr>
            <a:xfrm>
              <a:off x="2154396" y="1489225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5" name="Google Shape;10785;p34"/>
            <p:cNvSpPr/>
            <p:nvPr/>
          </p:nvSpPr>
          <p:spPr>
            <a:xfrm>
              <a:off x="826690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6" name="Google Shape;10786;p34"/>
            <p:cNvSpPr/>
            <p:nvPr/>
          </p:nvSpPr>
          <p:spPr>
            <a:xfrm>
              <a:off x="1324241" y="240294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7" name="Google Shape;10787;p34"/>
            <p:cNvSpPr/>
            <p:nvPr/>
          </p:nvSpPr>
          <p:spPr>
            <a:xfrm>
              <a:off x="278649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8" name="Google Shape;10788;p34"/>
            <p:cNvSpPr/>
            <p:nvPr/>
          </p:nvSpPr>
          <p:spPr>
            <a:xfrm>
              <a:off x="2082091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9" name="Google Shape;10789;p34"/>
            <p:cNvSpPr/>
            <p:nvPr/>
          </p:nvSpPr>
          <p:spPr>
            <a:xfrm>
              <a:off x="1335887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0" name="Google Shape;10790;p34"/>
            <p:cNvSpPr/>
            <p:nvPr/>
          </p:nvSpPr>
          <p:spPr>
            <a:xfrm>
              <a:off x="981258" y="2016719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1" name="Google Shape;10791;p34"/>
            <p:cNvSpPr/>
            <p:nvPr/>
          </p:nvSpPr>
          <p:spPr>
            <a:xfrm>
              <a:off x="888053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2" name="Google Shape;10792;p34"/>
            <p:cNvSpPr/>
            <p:nvPr/>
          </p:nvSpPr>
          <p:spPr>
            <a:xfrm>
              <a:off x="37885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3" name="Google Shape;10793;p34"/>
            <p:cNvSpPr/>
            <p:nvPr/>
          </p:nvSpPr>
          <p:spPr>
            <a:xfrm>
              <a:off x="1324241" y="21627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4" name="Google Shape;10794;p34"/>
            <p:cNvSpPr/>
            <p:nvPr/>
          </p:nvSpPr>
          <p:spPr>
            <a:xfrm>
              <a:off x="57561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5" name="Google Shape;10795;p34"/>
            <p:cNvSpPr/>
            <p:nvPr/>
          </p:nvSpPr>
          <p:spPr>
            <a:xfrm>
              <a:off x="157606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6" name="Google Shape;10796;p34"/>
            <p:cNvSpPr/>
            <p:nvPr/>
          </p:nvSpPr>
          <p:spPr>
            <a:xfrm>
              <a:off x="1240290" y="10198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7" name="Google Shape;10797;p34"/>
            <p:cNvSpPr/>
            <p:nvPr/>
          </p:nvSpPr>
          <p:spPr>
            <a:xfrm>
              <a:off x="1837309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8" name="Google Shape;10798;p34"/>
            <p:cNvSpPr/>
            <p:nvPr/>
          </p:nvSpPr>
          <p:spPr>
            <a:xfrm>
              <a:off x="2154396" y="759066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9" name="Google Shape;10799;p34"/>
            <p:cNvSpPr/>
            <p:nvPr/>
          </p:nvSpPr>
          <p:spPr>
            <a:xfrm>
              <a:off x="63067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0" name="Google Shape;10800;p34"/>
            <p:cNvSpPr/>
            <p:nvPr/>
          </p:nvSpPr>
          <p:spPr>
            <a:xfrm>
              <a:off x="1799942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1" name="Google Shape;10801;p34"/>
            <p:cNvSpPr/>
            <p:nvPr/>
          </p:nvSpPr>
          <p:spPr>
            <a:xfrm>
              <a:off x="199574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2" name="Google Shape;10802;p34"/>
            <p:cNvSpPr/>
            <p:nvPr/>
          </p:nvSpPr>
          <p:spPr>
            <a:xfrm>
              <a:off x="988260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3" name="Google Shape;10803;p34"/>
            <p:cNvSpPr/>
            <p:nvPr/>
          </p:nvSpPr>
          <p:spPr>
            <a:xfrm>
              <a:off x="1137655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4" name="Google Shape;10804;p34"/>
            <p:cNvSpPr/>
            <p:nvPr/>
          </p:nvSpPr>
          <p:spPr>
            <a:xfrm>
              <a:off x="1119007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5" name="Google Shape;10805;p34"/>
            <p:cNvSpPr/>
            <p:nvPr/>
          </p:nvSpPr>
          <p:spPr>
            <a:xfrm>
              <a:off x="869405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6" name="Google Shape;10806;p34"/>
            <p:cNvSpPr/>
            <p:nvPr/>
          </p:nvSpPr>
          <p:spPr>
            <a:xfrm>
              <a:off x="1921260" y="12348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7" name="Google Shape;10807;p34"/>
            <p:cNvSpPr/>
            <p:nvPr/>
          </p:nvSpPr>
          <p:spPr>
            <a:xfrm>
              <a:off x="322841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8" name="Google Shape;10808;p34"/>
            <p:cNvSpPr/>
            <p:nvPr/>
          </p:nvSpPr>
          <p:spPr>
            <a:xfrm>
              <a:off x="1622645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9" name="Google Shape;10809;p34"/>
            <p:cNvSpPr/>
            <p:nvPr/>
          </p:nvSpPr>
          <p:spPr>
            <a:xfrm>
              <a:off x="158105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0" name="Google Shape;10810;p34"/>
            <p:cNvSpPr/>
            <p:nvPr/>
          </p:nvSpPr>
          <p:spPr>
            <a:xfrm>
              <a:off x="1659977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1" name="Google Shape;10811;p34"/>
            <p:cNvSpPr/>
            <p:nvPr/>
          </p:nvSpPr>
          <p:spPr>
            <a:xfrm>
              <a:off x="1006943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2" name="Google Shape;10812;p34"/>
            <p:cNvSpPr/>
            <p:nvPr/>
          </p:nvSpPr>
          <p:spPr>
            <a:xfrm>
              <a:off x="1538694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3" name="Google Shape;10813;p34"/>
            <p:cNvSpPr/>
            <p:nvPr/>
          </p:nvSpPr>
          <p:spPr>
            <a:xfrm>
              <a:off x="2191727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4" name="Google Shape;10814;p34"/>
            <p:cNvSpPr/>
            <p:nvPr/>
          </p:nvSpPr>
          <p:spPr>
            <a:xfrm>
              <a:off x="630675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5" name="Google Shape;10815;p34"/>
            <p:cNvSpPr/>
            <p:nvPr/>
          </p:nvSpPr>
          <p:spPr>
            <a:xfrm>
              <a:off x="5550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6" name="Google Shape;10816;p34"/>
            <p:cNvSpPr/>
            <p:nvPr/>
          </p:nvSpPr>
          <p:spPr>
            <a:xfrm>
              <a:off x="1221607" y="28315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7" name="Google Shape;10817;p34"/>
            <p:cNvSpPr/>
            <p:nvPr/>
          </p:nvSpPr>
          <p:spPr>
            <a:xfrm>
              <a:off x="582612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8" name="Google Shape;10818;p34"/>
            <p:cNvSpPr/>
            <p:nvPr/>
          </p:nvSpPr>
          <p:spPr>
            <a:xfrm>
              <a:off x="36020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9" name="Google Shape;10819;p34"/>
            <p:cNvSpPr/>
            <p:nvPr/>
          </p:nvSpPr>
          <p:spPr>
            <a:xfrm>
              <a:off x="1072211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0" name="Google Shape;10820;p34"/>
            <p:cNvSpPr/>
            <p:nvPr/>
          </p:nvSpPr>
          <p:spPr>
            <a:xfrm>
              <a:off x="1119007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1" name="Google Shape;10821;p34"/>
            <p:cNvSpPr/>
            <p:nvPr/>
          </p:nvSpPr>
          <p:spPr>
            <a:xfrm>
              <a:off x="176261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2" name="Google Shape;10822;p34"/>
            <p:cNvSpPr/>
            <p:nvPr/>
          </p:nvSpPr>
          <p:spPr>
            <a:xfrm>
              <a:off x="1939908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3" name="Google Shape;10823;p34"/>
            <p:cNvSpPr/>
            <p:nvPr/>
          </p:nvSpPr>
          <p:spPr>
            <a:xfrm>
              <a:off x="7415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4" name="Google Shape;10824;p34"/>
            <p:cNvSpPr/>
            <p:nvPr/>
          </p:nvSpPr>
          <p:spPr>
            <a:xfrm>
              <a:off x="138008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5" name="Google Shape;10825;p34"/>
            <p:cNvSpPr/>
            <p:nvPr/>
          </p:nvSpPr>
          <p:spPr>
            <a:xfrm>
              <a:off x="19543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6" name="Google Shape;10826;p34"/>
            <p:cNvSpPr/>
            <p:nvPr/>
          </p:nvSpPr>
          <p:spPr>
            <a:xfrm>
              <a:off x="1342889" y="4240235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7" name="Google Shape;10827;p34"/>
            <p:cNvSpPr/>
            <p:nvPr/>
          </p:nvSpPr>
          <p:spPr>
            <a:xfrm>
              <a:off x="789324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8" name="Google Shape;10828;p34"/>
            <p:cNvSpPr/>
            <p:nvPr/>
          </p:nvSpPr>
          <p:spPr>
            <a:xfrm>
              <a:off x="1734674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9" name="Google Shape;10829;p34"/>
            <p:cNvSpPr/>
            <p:nvPr/>
          </p:nvSpPr>
          <p:spPr>
            <a:xfrm>
              <a:off x="70537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0" name="Google Shape;10830;p34"/>
            <p:cNvSpPr/>
            <p:nvPr/>
          </p:nvSpPr>
          <p:spPr>
            <a:xfrm>
              <a:off x="480012" y="474886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1" name="Google Shape;10831;p34"/>
            <p:cNvSpPr/>
            <p:nvPr/>
          </p:nvSpPr>
          <p:spPr>
            <a:xfrm>
              <a:off x="18139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2" name="Google Shape;10832;p34"/>
            <p:cNvSpPr/>
            <p:nvPr/>
          </p:nvSpPr>
          <p:spPr>
            <a:xfrm>
              <a:off x="18139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3" name="Google Shape;10833;p34"/>
            <p:cNvSpPr/>
            <p:nvPr/>
          </p:nvSpPr>
          <p:spPr>
            <a:xfrm>
              <a:off x="199574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4" name="Google Shape;10834;p34"/>
            <p:cNvSpPr/>
            <p:nvPr/>
          </p:nvSpPr>
          <p:spPr>
            <a:xfrm>
              <a:off x="1818626" y="343928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5" name="Google Shape;10835;p34"/>
            <p:cNvSpPr/>
            <p:nvPr/>
          </p:nvSpPr>
          <p:spPr>
            <a:xfrm>
              <a:off x="1557377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6" name="Google Shape;10836;p34"/>
            <p:cNvSpPr/>
            <p:nvPr/>
          </p:nvSpPr>
          <p:spPr>
            <a:xfrm>
              <a:off x="1488977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7" name="Google Shape;10837;p34"/>
            <p:cNvSpPr/>
            <p:nvPr/>
          </p:nvSpPr>
          <p:spPr>
            <a:xfrm>
              <a:off x="2135713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8" name="Google Shape;10838;p34"/>
            <p:cNvSpPr/>
            <p:nvPr/>
          </p:nvSpPr>
          <p:spPr>
            <a:xfrm>
              <a:off x="1221607" y="456527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9" name="Google Shape;10839;p34"/>
            <p:cNvSpPr/>
            <p:nvPr/>
          </p:nvSpPr>
          <p:spPr>
            <a:xfrm>
              <a:off x="2107811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0" name="Google Shape;10840;p34"/>
            <p:cNvSpPr/>
            <p:nvPr/>
          </p:nvSpPr>
          <p:spPr>
            <a:xfrm>
              <a:off x="82669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1" name="Google Shape;10841;p34"/>
            <p:cNvSpPr/>
            <p:nvPr/>
          </p:nvSpPr>
          <p:spPr>
            <a:xfrm>
              <a:off x="2762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2" name="Google Shape;10842;p34"/>
            <p:cNvSpPr/>
            <p:nvPr/>
          </p:nvSpPr>
          <p:spPr>
            <a:xfrm>
              <a:off x="808007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3" name="Google Shape;10843;p34"/>
            <p:cNvSpPr/>
            <p:nvPr/>
          </p:nvSpPr>
          <p:spPr>
            <a:xfrm>
              <a:off x="304158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4" name="Google Shape;10844;p34"/>
            <p:cNvSpPr/>
            <p:nvPr/>
          </p:nvSpPr>
          <p:spPr>
            <a:xfrm>
              <a:off x="419353" y="50644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5" name="Google Shape;10845;p34"/>
            <p:cNvSpPr/>
            <p:nvPr/>
          </p:nvSpPr>
          <p:spPr>
            <a:xfrm>
              <a:off x="70537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6" name="Google Shape;10846;p34"/>
            <p:cNvSpPr/>
            <p:nvPr/>
          </p:nvSpPr>
          <p:spPr>
            <a:xfrm>
              <a:off x="1921260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7" name="Google Shape;10847;p34"/>
            <p:cNvSpPr/>
            <p:nvPr/>
          </p:nvSpPr>
          <p:spPr>
            <a:xfrm>
              <a:off x="17678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8" name="Google Shape;10848;p34"/>
            <p:cNvSpPr/>
            <p:nvPr/>
          </p:nvSpPr>
          <p:spPr>
            <a:xfrm>
              <a:off x="385892" y="3698491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9" name="Google Shape;10849;p34"/>
            <p:cNvSpPr/>
            <p:nvPr/>
          </p:nvSpPr>
          <p:spPr>
            <a:xfrm>
              <a:off x="498484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0" name="Google Shape;10850;p34"/>
            <p:cNvSpPr/>
            <p:nvPr/>
          </p:nvSpPr>
          <p:spPr>
            <a:xfrm>
              <a:off x="1697343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1" name="Google Shape;10851;p34"/>
            <p:cNvSpPr/>
            <p:nvPr/>
          </p:nvSpPr>
          <p:spPr>
            <a:xfrm>
              <a:off x="1799942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2" name="Google Shape;10852;p34"/>
            <p:cNvSpPr/>
            <p:nvPr/>
          </p:nvSpPr>
          <p:spPr>
            <a:xfrm>
              <a:off x="1958592" y="31473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3" name="Google Shape;10853;p34"/>
            <p:cNvSpPr/>
            <p:nvPr/>
          </p:nvSpPr>
          <p:spPr>
            <a:xfrm>
              <a:off x="139872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4" name="Google Shape;10854;p34"/>
            <p:cNvSpPr/>
            <p:nvPr/>
          </p:nvSpPr>
          <p:spPr>
            <a:xfrm>
              <a:off x="158105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5" name="Google Shape;10855;p34"/>
            <p:cNvSpPr/>
            <p:nvPr/>
          </p:nvSpPr>
          <p:spPr>
            <a:xfrm>
              <a:off x="1072211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6" name="Google Shape;10856;p34"/>
            <p:cNvSpPr/>
            <p:nvPr/>
          </p:nvSpPr>
          <p:spPr>
            <a:xfrm>
              <a:off x="1538694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7" name="Google Shape;10857;p34"/>
            <p:cNvSpPr/>
            <p:nvPr/>
          </p:nvSpPr>
          <p:spPr>
            <a:xfrm>
              <a:off x="1678660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8" name="Google Shape;10858;p34"/>
            <p:cNvSpPr/>
            <p:nvPr/>
          </p:nvSpPr>
          <p:spPr>
            <a:xfrm>
              <a:off x="2014430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9" name="Google Shape;10859;p34"/>
            <p:cNvSpPr/>
            <p:nvPr/>
          </p:nvSpPr>
          <p:spPr>
            <a:xfrm>
              <a:off x="2154396" y="4315495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0" name="Google Shape;10860;p34"/>
            <p:cNvSpPr/>
            <p:nvPr/>
          </p:nvSpPr>
          <p:spPr>
            <a:xfrm>
              <a:off x="826690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1" name="Google Shape;10861;p34"/>
            <p:cNvSpPr/>
            <p:nvPr/>
          </p:nvSpPr>
          <p:spPr>
            <a:xfrm>
              <a:off x="278649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2" name="Google Shape;10862;p34"/>
            <p:cNvSpPr/>
            <p:nvPr/>
          </p:nvSpPr>
          <p:spPr>
            <a:xfrm>
              <a:off x="2082091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3" name="Google Shape;10863;p34"/>
            <p:cNvSpPr/>
            <p:nvPr/>
          </p:nvSpPr>
          <p:spPr>
            <a:xfrm>
              <a:off x="1335887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4" name="Google Shape;10864;p34"/>
            <p:cNvSpPr/>
            <p:nvPr/>
          </p:nvSpPr>
          <p:spPr>
            <a:xfrm>
              <a:off x="981258" y="4843165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5" name="Google Shape;10865;p34"/>
            <p:cNvSpPr/>
            <p:nvPr/>
          </p:nvSpPr>
          <p:spPr>
            <a:xfrm>
              <a:off x="888053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6" name="Google Shape;10866;p34"/>
            <p:cNvSpPr/>
            <p:nvPr/>
          </p:nvSpPr>
          <p:spPr>
            <a:xfrm>
              <a:off x="37885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7" name="Google Shape;10867;p34"/>
            <p:cNvSpPr/>
            <p:nvPr/>
          </p:nvSpPr>
          <p:spPr>
            <a:xfrm>
              <a:off x="1324241" y="498904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8" name="Google Shape;10868;p34"/>
            <p:cNvSpPr/>
            <p:nvPr/>
          </p:nvSpPr>
          <p:spPr>
            <a:xfrm>
              <a:off x="157606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9" name="Google Shape;10869;p34"/>
            <p:cNvSpPr/>
            <p:nvPr/>
          </p:nvSpPr>
          <p:spPr>
            <a:xfrm>
              <a:off x="1240290" y="292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0" name="Google Shape;10870;p34"/>
            <p:cNvSpPr/>
            <p:nvPr/>
          </p:nvSpPr>
          <p:spPr>
            <a:xfrm>
              <a:off x="1837309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1" name="Google Shape;10871;p34"/>
            <p:cNvSpPr/>
            <p:nvPr/>
          </p:nvSpPr>
          <p:spPr>
            <a:xfrm>
              <a:off x="1361573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2" name="Google Shape;10872;p34"/>
            <p:cNvSpPr/>
            <p:nvPr/>
          </p:nvSpPr>
          <p:spPr>
            <a:xfrm>
              <a:off x="2154396" y="35853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3" name="Google Shape;10873;p34"/>
            <p:cNvSpPr/>
            <p:nvPr/>
          </p:nvSpPr>
          <p:spPr>
            <a:xfrm>
              <a:off x="63067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4" name="Google Shape;10874;p34"/>
            <p:cNvSpPr/>
            <p:nvPr/>
          </p:nvSpPr>
          <p:spPr>
            <a:xfrm>
              <a:off x="480012" y="257563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5" name="Google Shape;10875;p34"/>
            <p:cNvSpPr/>
            <p:nvPr/>
          </p:nvSpPr>
          <p:spPr>
            <a:xfrm>
              <a:off x="1799942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6" name="Google Shape;10876;p34"/>
            <p:cNvSpPr/>
            <p:nvPr/>
          </p:nvSpPr>
          <p:spPr>
            <a:xfrm>
              <a:off x="2107811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7" name="Google Shape;10877;p34"/>
            <p:cNvSpPr/>
            <p:nvPr/>
          </p:nvSpPr>
          <p:spPr>
            <a:xfrm>
              <a:off x="199574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8" name="Google Shape;10878;p34"/>
            <p:cNvSpPr/>
            <p:nvPr/>
          </p:nvSpPr>
          <p:spPr>
            <a:xfrm>
              <a:off x="988260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9" name="Google Shape;10879;p34"/>
            <p:cNvSpPr/>
            <p:nvPr/>
          </p:nvSpPr>
          <p:spPr>
            <a:xfrm>
              <a:off x="1137655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0" name="Google Shape;10880;p34"/>
            <p:cNvSpPr/>
            <p:nvPr/>
          </p:nvSpPr>
          <p:spPr>
            <a:xfrm>
              <a:off x="1119007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1" name="Google Shape;10881;p34"/>
            <p:cNvSpPr/>
            <p:nvPr/>
          </p:nvSpPr>
          <p:spPr>
            <a:xfrm>
              <a:off x="869405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2" name="Google Shape;10882;p34"/>
            <p:cNvSpPr/>
            <p:nvPr/>
          </p:nvSpPr>
          <p:spPr>
            <a:xfrm>
              <a:off x="1921260" y="406107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3" name="Google Shape;10883;p34"/>
            <p:cNvSpPr/>
            <p:nvPr/>
          </p:nvSpPr>
          <p:spPr>
            <a:xfrm>
              <a:off x="322841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4" name="Google Shape;10884;p34"/>
            <p:cNvSpPr/>
            <p:nvPr/>
          </p:nvSpPr>
          <p:spPr>
            <a:xfrm>
              <a:off x="1659977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5" name="Google Shape;10885;p34"/>
            <p:cNvSpPr/>
            <p:nvPr/>
          </p:nvSpPr>
          <p:spPr>
            <a:xfrm>
              <a:off x="1006943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6" name="Google Shape;10886;p34"/>
            <p:cNvSpPr/>
            <p:nvPr/>
          </p:nvSpPr>
          <p:spPr>
            <a:xfrm>
              <a:off x="66804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7" name="Google Shape;10887;p34"/>
            <p:cNvSpPr/>
            <p:nvPr/>
          </p:nvSpPr>
          <p:spPr>
            <a:xfrm>
              <a:off x="1538694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8" name="Google Shape;10888;p34"/>
            <p:cNvSpPr/>
            <p:nvPr/>
          </p:nvSpPr>
          <p:spPr>
            <a:xfrm>
              <a:off x="630675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9" name="Google Shape;10889;p34"/>
            <p:cNvSpPr/>
            <p:nvPr/>
          </p:nvSpPr>
          <p:spPr>
            <a:xfrm>
              <a:off x="5550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0" name="Google Shape;10890;p34"/>
            <p:cNvSpPr/>
            <p:nvPr/>
          </p:nvSpPr>
          <p:spPr>
            <a:xfrm>
              <a:off x="1221607" y="310960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1" name="Google Shape;10891;p34"/>
            <p:cNvSpPr/>
            <p:nvPr/>
          </p:nvSpPr>
          <p:spPr>
            <a:xfrm>
              <a:off x="1450133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2" name="Google Shape;10892;p34"/>
            <p:cNvSpPr/>
            <p:nvPr/>
          </p:nvSpPr>
          <p:spPr>
            <a:xfrm>
              <a:off x="951104" y="26825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3" name="Google Shape;10893;p34"/>
            <p:cNvSpPr/>
            <p:nvPr/>
          </p:nvSpPr>
          <p:spPr>
            <a:xfrm>
              <a:off x="26700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4" name="Google Shape;10894;p34"/>
            <p:cNvSpPr/>
            <p:nvPr/>
          </p:nvSpPr>
          <p:spPr>
            <a:xfrm>
              <a:off x="582612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p5"/>
          <p:cNvSpPr txBox="1">
            <a:spLocks noGrp="1"/>
          </p:cNvSpPr>
          <p:nvPr>
            <p:ph type="ctrTitle"/>
          </p:nvPr>
        </p:nvSpPr>
        <p:spPr>
          <a:xfrm flipH="1">
            <a:off x="4661380" y="2797819"/>
            <a:ext cx="1247396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46" name="Google Shape;1346;p5"/>
          <p:cNvSpPr txBox="1">
            <a:spLocks noGrp="1"/>
          </p:cNvSpPr>
          <p:nvPr>
            <p:ph type="subTitle" idx="1"/>
          </p:nvPr>
        </p:nvSpPr>
        <p:spPr>
          <a:xfrm flipH="1">
            <a:off x="4146428" y="3115850"/>
            <a:ext cx="2277301" cy="11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47" name="Google Shape;1347;p5"/>
          <p:cNvSpPr txBox="1">
            <a:spLocks noGrp="1"/>
          </p:cNvSpPr>
          <p:nvPr>
            <p:ph type="ctrTitle" idx="2"/>
          </p:nvPr>
        </p:nvSpPr>
        <p:spPr>
          <a:xfrm flipH="1">
            <a:off x="1319145" y="2797832"/>
            <a:ext cx="1452898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48" name="Google Shape;1348;p5"/>
          <p:cNvSpPr txBox="1">
            <a:spLocks noGrp="1"/>
          </p:cNvSpPr>
          <p:nvPr>
            <p:ph type="subTitle" idx="3"/>
          </p:nvPr>
        </p:nvSpPr>
        <p:spPr>
          <a:xfrm flipH="1">
            <a:off x="950914" y="3098225"/>
            <a:ext cx="2189538" cy="11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49" name="Google Shape;1349;p5"/>
          <p:cNvSpPr txBox="1">
            <a:spLocks noGrp="1"/>
          </p:cNvSpPr>
          <p:nvPr>
            <p:ph type="title" idx="4"/>
          </p:nvPr>
        </p:nvSpPr>
        <p:spPr>
          <a:xfrm>
            <a:off x="482561" y="376475"/>
            <a:ext cx="2923540" cy="9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350" name="Google Shape;1350;p5"/>
          <p:cNvSpPr/>
          <p:nvPr/>
        </p:nvSpPr>
        <p:spPr>
          <a:xfrm>
            <a:off x="6069137" y="5139915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2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67"/>
                  <a:pt x="532" y="1067"/>
                </a:cubicBezTo>
                <a:cubicBezTo>
                  <a:pt x="826" y="1067"/>
                  <a:pt x="1062" y="831"/>
                  <a:pt x="1062" y="536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5"/>
          <p:cNvSpPr/>
          <p:nvPr/>
        </p:nvSpPr>
        <p:spPr>
          <a:xfrm>
            <a:off x="3832245" y="5139915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2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67"/>
                  <a:pt x="532" y="1067"/>
                </a:cubicBezTo>
                <a:cubicBezTo>
                  <a:pt x="821" y="1067"/>
                  <a:pt x="1062" y="831"/>
                  <a:pt x="1062" y="536"/>
                </a:cubicBezTo>
                <a:cubicBezTo>
                  <a:pt x="1062" y="237"/>
                  <a:pt x="821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5"/>
          <p:cNvSpPr/>
          <p:nvPr/>
        </p:nvSpPr>
        <p:spPr>
          <a:xfrm>
            <a:off x="1595212" y="5139915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2" y="0"/>
                </a:moveTo>
                <a:cubicBezTo>
                  <a:pt x="243" y="0"/>
                  <a:pt x="1" y="237"/>
                  <a:pt x="1" y="536"/>
                </a:cubicBezTo>
                <a:cubicBezTo>
                  <a:pt x="1" y="831"/>
                  <a:pt x="243" y="1067"/>
                  <a:pt x="532" y="1067"/>
                </a:cubicBezTo>
                <a:cubicBezTo>
                  <a:pt x="826" y="1067"/>
                  <a:pt x="1062" y="831"/>
                  <a:pt x="1062" y="536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3" name="Google Shape;1353;p5"/>
          <p:cNvGrpSpPr/>
          <p:nvPr/>
        </p:nvGrpSpPr>
        <p:grpSpPr>
          <a:xfrm>
            <a:off x="14499" y="-44102"/>
            <a:ext cx="7290023" cy="5202912"/>
            <a:chOff x="18139" y="-44102"/>
            <a:chExt cx="9120445" cy="5202912"/>
          </a:xfrm>
        </p:grpSpPr>
        <p:sp>
          <p:nvSpPr>
            <p:cNvPr id="1354" name="Google Shape;1354;p5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5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5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5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5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"/>
            <p:cNvSpPr/>
            <p:nvPr/>
          </p:nvSpPr>
          <p:spPr>
            <a:xfrm>
              <a:off x="8315958" y="50079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5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"/>
            <p:cNvSpPr/>
            <p:nvPr/>
          </p:nvSpPr>
          <p:spPr>
            <a:xfrm>
              <a:off x="8815163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"/>
            <p:cNvSpPr/>
            <p:nvPr/>
          </p:nvSpPr>
          <p:spPr>
            <a:xfrm>
              <a:off x="910118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"/>
            <p:cNvSpPr/>
            <p:nvPr/>
          </p:nvSpPr>
          <p:spPr>
            <a:xfrm>
              <a:off x="857259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"/>
            <p:cNvSpPr/>
            <p:nvPr/>
          </p:nvSpPr>
          <p:spPr>
            <a:xfrm>
              <a:off x="8031593" y="512105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"/>
            <p:cNvSpPr/>
            <p:nvPr/>
          </p:nvSpPr>
          <p:spPr>
            <a:xfrm>
              <a:off x="7949858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"/>
            <p:cNvSpPr/>
            <p:nvPr/>
          </p:nvSpPr>
          <p:spPr>
            <a:xfrm>
              <a:off x="8236827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"/>
            <p:cNvSpPr/>
            <p:nvPr/>
          </p:nvSpPr>
          <p:spPr>
            <a:xfrm>
              <a:off x="5671418" y="47156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5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"/>
            <p:cNvSpPr/>
            <p:nvPr/>
          </p:nvSpPr>
          <p:spPr>
            <a:xfrm>
              <a:off x="5214189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"/>
            <p:cNvSpPr/>
            <p:nvPr/>
          </p:nvSpPr>
          <p:spPr>
            <a:xfrm>
              <a:off x="6995993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"/>
            <p:cNvSpPr/>
            <p:nvPr/>
          </p:nvSpPr>
          <p:spPr>
            <a:xfrm>
              <a:off x="5536097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"/>
            <p:cNvSpPr/>
            <p:nvPr/>
          </p:nvSpPr>
          <p:spPr>
            <a:xfrm>
              <a:off x="7331939" y="502676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"/>
            <p:cNvSpPr/>
            <p:nvPr/>
          </p:nvSpPr>
          <p:spPr>
            <a:xfrm>
              <a:off x="6077101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"/>
            <p:cNvSpPr/>
            <p:nvPr/>
          </p:nvSpPr>
          <p:spPr>
            <a:xfrm>
              <a:off x="5517414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"/>
            <p:cNvSpPr/>
            <p:nvPr/>
          </p:nvSpPr>
          <p:spPr>
            <a:xfrm>
              <a:off x="7086242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"/>
            <p:cNvSpPr/>
            <p:nvPr/>
          </p:nvSpPr>
          <p:spPr>
            <a:xfrm>
              <a:off x="7732978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"/>
            <p:cNvSpPr/>
            <p:nvPr/>
          </p:nvSpPr>
          <p:spPr>
            <a:xfrm>
              <a:off x="6016442" y="50644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"/>
            <p:cNvSpPr/>
            <p:nvPr/>
          </p:nvSpPr>
          <p:spPr>
            <a:xfrm>
              <a:off x="6302672" y="50267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"/>
            <p:cNvSpPr/>
            <p:nvPr/>
          </p:nvSpPr>
          <p:spPr>
            <a:xfrm>
              <a:off x="7518525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"/>
            <p:cNvSpPr/>
            <p:nvPr/>
          </p:nvSpPr>
          <p:spPr>
            <a:xfrm>
              <a:off x="5774053" y="490677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"/>
            <p:cNvSpPr/>
            <p:nvPr/>
          </p:nvSpPr>
          <p:spPr>
            <a:xfrm>
              <a:off x="5232873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"/>
            <p:cNvSpPr/>
            <p:nvPr/>
          </p:nvSpPr>
          <p:spPr>
            <a:xfrm>
              <a:off x="6423955" y="470411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"/>
            <p:cNvSpPr/>
            <p:nvPr/>
          </p:nvSpPr>
          <p:spPr>
            <a:xfrm>
              <a:off x="5151314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"/>
            <p:cNvSpPr/>
            <p:nvPr/>
          </p:nvSpPr>
          <p:spPr>
            <a:xfrm>
              <a:off x="6578523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"/>
            <p:cNvSpPr/>
            <p:nvPr/>
          </p:nvSpPr>
          <p:spPr>
            <a:xfrm>
              <a:off x="6921295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"/>
            <p:cNvSpPr/>
            <p:nvPr/>
          </p:nvSpPr>
          <p:spPr>
            <a:xfrm>
              <a:off x="5438107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"/>
            <p:cNvSpPr/>
            <p:nvPr/>
          </p:nvSpPr>
          <p:spPr>
            <a:xfrm>
              <a:off x="3158928" y="-1820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"/>
            <p:cNvSpPr/>
            <p:nvPr/>
          </p:nvSpPr>
          <p:spPr>
            <a:xfrm>
              <a:off x="3870932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"/>
            <p:cNvSpPr/>
            <p:nvPr/>
          </p:nvSpPr>
          <p:spPr>
            <a:xfrm>
              <a:off x="45611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"/>
            <p:cNvSpPr/>
            <p:nvPr/>
          </p:nvSpPr>
          <p:spPr>
            <a:xfrm>
              <a:off x="435592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"/>
            <p:cNvSpPr/>
            <p:nvPr/>
          </p:nvSpPr>
          <p:spPr>
            <a:xfrm>
              <a:off x="241564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"/>
            <p:cNvSpPr/>
            <p:nvPr/>
          </p:nvSpPr>
          <p:spPr>
            <a:xfrm>
              <a:off x="307480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"/>
            <p:cNvSpPr/>
            <p:nvPr/>
          </p:nvSpPr>
          <p:spPr>
            <a:xfrm>
              <a:off x="4757136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"/>
            <p:cNvSpPr/>
            <p:nvPr/>
          </p:nvSpPr>
          <p:spPr>
            <a:xfrm>
              <a:off x="419744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"/>
            <p:cNvSpPr/>
            <p:nvPr/>
          </p:nvSpPr>
          <p:spPr>
            <a:xfrm>
              <a:off x="4880636" y="82916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"/>
            <p:cNvSpPr/>
            <p:nvPr/>
          </p:nvSpPr>
          <p:spPr>
            <a:xfrm>
              <a:off x="3686597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"/>
            <p:cNvSpPr/>
            <p:nvPr/>
          </p:nvSpPr>
          <p:spPr>
            <a:xfrm>
              <a:off x="4038834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"/>
            <p:cNvSpPr/>
            <p:nvPr/>
          </p:nvSpPr>
          <p:spPr>
            <a:xfrm>
              <a:off x="4635853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"/>
            <p:cNvSpPr/>
            <p:nvPr/>
          </p:nvSpPr>
          <p:spPr>
            <a:xfrm>
              <a:off x="342943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"/>
            <p:cNvSpPr/>
            <p:nvPr/>
          </p:nvSpPr>
          <p:spPr>
            <a:xfrm>
              <a:off x="2737552" y="2125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"/>
            <p:cNvSpPr/>
            <p:nvPr/>
          </p:nvSpPr>
          <p:spPr>
            <a:xfrm>
              <a:off x="3667914" y="3397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"/>
            <p:cNvSpPr/>
            <p:nvPr/>
          </p:nvSpPr>
          <p:spPr>
            <a:xfrm>
              <a:off x="4020151" y="2831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"/>
            <p:cNvSpPr/>
            <p:nvPr/>
          </p:nvSpPr>
          <p:spPr>
            <a:xfrm>
              <a:off x="4533219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"/>
            <p:cNvSpPr/>
            <p:nvPr/>
          </p:nvSpPr>
          <p:spPr>
            <a:xfrm>
              <a:off x="3278557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"/>
            <p:cNvSpPr/>
            <p:nvPr/>
          </p:nvSpPr>
          <p:spPr>
            <a:xfrm>
              <a:off x="2718869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"/>
            <p:cNvSpPr/>
            <p:nvPr/>
          </p:nvSpPr>
          <p:spPr>
            <a:xfrm>
              <a:off x="4287698" y="48054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"/>
            <p:cNvSpPr/>
            <p:nvPr/>
          </p:nvSpPr>
          <p:spPr>
            <a:xfrm>
              <a:off x="4934433" y="495149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"/>
            <p:cNvSpPr/>
            <p:nvPr/>
          </p:nvSpPr>
          <p:spPr>
            <a:xfrm>
              <a:off x="3217898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"/>
            <p:cNvSpPr/>
            <p:nvPr/>
          </p:nvSpPr>
          <p:spPr>
            <a:xfrm>
              <a:off x="3503917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"/>
            <p:cNvSpPr/>
            <p:nvPr/>
          </p:nvSpPr>
          <p:spPr>
            <a:xfrm>
              <a:off x="4719770" y="4767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"/>
            <p:cNvSpPr/>
            <p:nvPr/>
          </p:nvSpPr>
          <p:spPr>
            <a:xfrm>
              <a:off x="2975333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"/>
            <p:cNvSpPr/>
            <p:nvPr/>
          </p:nvSpPr>
          <p:spPr>
            <a:xfrm>
              <a:off x="2434328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"/>
            <p:cNvSpPr/>
            <p:nvPr/>
          </p:nvSpPr>
          <p:spPr>
            <a:xfrm>
              <a:off x="3625235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"/>
            <p:cNvSpPr/>
            <p:nvPr/>
          </p:nvSpPr>
          <p:spPr>
            <a:xfrm>
              <a:off x="2352593" y="4722973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"/>
            <p:cNvSpPr/>
            <p:nvPr/>
          </p:nvSpPr>
          <p:spPr>
            <a:xfrm>
              <a:off x="4122751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"/>
            <p:cNvSpPr/>
            <p:nvPr/>
          </p:nvSpPr>
          <p:spPr>
            <a:xfrm>
              <a:off x="2639562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"/>
            <p:cNvSpPr/>
            <p:nvPr/>
          </p:nvSpPr>
          <p:spPr>
            <a:xfrm>
              <a:off x="36020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"/>
            <p:cNvSpPr/>
            <p:nvPr/>
          </p:nvSpPr>
          <p:spPr>
            <a:xfrm>
              <a:off x="176261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"/>
            <p:cNvSpPr/>
            <p:nvPr/>
          </p:nvSpPr>
          <p:spPr>
            <a:xfrm>
              <a:off x="7415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"/>
            <p:cNvSpPr/>
            <p:nvPr/>
          </p:nvSpPr>
          <p:spPr>
            <a:xfrm>
              <a:off x="19543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"/>
            <p:cNvSpPr/>
            <p:nvPr/>
          </p:nvSpPr>
          <p:spPr>
            <a:xfrm>
              <a:off x="480012" y="192259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"/>
            <p:cNvSpPr/>
            <p:nvPr/>
          </p:nvSpPr>
          <p:spPr>
            <a:xfrm>
              <a:off x="18139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"/>
            <p:cNvSpPr/>
            <p:nvPr/>
          </p:nvSpPr>
          <p:spPr>
            <a:xfrm>
              <a:off x="18139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"/>
            <p:cNvSpPr/>
            <p:nvPr/>
          </p:nvSpPr>
          <p:spPr>
            <a:xfrm>
              <a:off x="1557377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"/>
            <p:cNvSpPr/>
            <p:nvPr/>
          </p:nvSpPr>
          <p:spPr>
            <a:xfrm>
              <a:off x="2762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"/>
            <p:cNvSpPr/>
            <p:nvPr/>
          </p:nvSpPr>
          <p:spPr>
            <a:xfrm>
              <a:off x="304158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"/>
            <p:cNvSpPr/>
            <p:nvPr/>
          </p:nvSpPr>
          <p:spPr>
            <a:xfrm>
              <a:off x="419353" y="223820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"/>
            <p:cNvSpPr/>
            <p:nvPr/>
          </p:nvSpPr>
          <p:spPr>
            <a:xfrm>
              <a:off x="17678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"/>
            <p:cNvSpPr/>
            <p:nvPr/>
          </p:nvSpPr>
          <p:spPr>
            <a:xfrm>
              <a:off x="385892" y="87204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"/>
            <p:cNvSpPr/>
            <p:nvPr/>
          </p:nvSpPr>
          <p:spPr>
            <a:xfrm>
              <a:off x="498484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"/>
            <p:cNvSpPr/>
            <p:nvPr/>
          </p:nvSpPr>
          <p:spPr>
            <a:xfrm>
              <a:off x="1958592" y="32087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"/>
            <p:cNvSpPr/>
            <p:nvPr/>
          </p:nvSpPr>
          <p:spPr>
            <a:xfrm>
              <a:off x="2082091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"/>
            <p:cNvSpPr/>
            <p:nvPr/>
          </p:nvSpPr>
          <p:spPr>
            <a:xfrm>
              <a:off x="888053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"/>
            <p:cNvSpPr/>
            <p:nvPr/>
          </p:nvSpPr>
          <p:spPr>
            <a:xfrm>
              <a:off x="37885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"/>
            <p:cNvSpPr/>
            <p:nvPr/>
          </p:nvSpPr>
          <p:spPr>
            <a:xfrm>
              <a:off x="1240290" y="10198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"/>
            <p:cNvSpPr/>
            <p:nvPr/>
          </p:nvSpPr>
          <p:spPr>
            <a:xfrm>
              <a:off x="1837309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"/>
            <p:cNvSpPr/>
            <p:nvPr/>
          </p:nvSpPr>
          <p:spPr>
            <a:xfrm>
              <a:off x="63067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"/>
            <p:cNvSpPr/>
            <p:nvPr/>
          </p:nvSpPr>
          <p:spPr>
            <a:xfrm>
              <a:off x="869405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"/>
            <p:cNvSpPr/>
            <p:nvPr/>
          </p:nvSpPr>
          <p:spPr>
            <a:xfrm>
              <a:off x="322841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"/>
            <p:cNvSpPr/>
            <p:nvPr/>
          </p:nvSpPr>
          <p:spPr>
            <a:xfrm>
              <a:off x="158105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"/>
            <p:cNvSpPr/>
            <p:nvPr/>
          </p:nvSpPr>
          <p:spPr>
            <a:xfrm>
              <a:off x="5550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"/>
            <p:cNvSpPr/>
            <p:nvPr/>
          </p:nvSpPr>
          <p:spPr>
            <a:xfrm>
              <a:off x="1221607" y="28315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"/>
            <p:cNvSpPr/>
            <p:nvPr/>
          </p:nvSpPr>
          <p:spPr>
            <a:xfrm>
              <a:off x="36020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"/>
            <p:cNvSpPr/>
            <p:nvPr/>
          </p:nvSpPr>
          <p:spPr>
            <a:xfrm>
              <a:off x="7415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"/>
            <p:cNvSpPr/>
            <p:nvPr/>
          </p:nvSpPr>
          <p:spPr>
            <a:xfrm>
              <a:off x="19543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"/>
            <p:cNvSpPr/>
            <p:nvPr/>
          </p:nvSpPr>
          <p:spPr>
            <a:xfrm>
              <a:off x="1734674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"/>
            <p:cNvSpPr/>
            <p:nvPr/>
          </p:nvSpPr>
          <p:spPr>
            <a:xfrm>
              <a:off x="480012" y="474886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"/>
            <p:cNvSpPr/>
            <p:nvPr/>
          </p:nvSpPr>
          <p:spPr>
            <a:xfrm>
              <a:off x="18139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"/>
            <p:cNvSpPr/>
            <p:nvPr/>
          </p:nvSpPr>
          <p:spPr>
            <a:xfrm>
              <a:off x="18139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"/>
            <p:cNvSpPr/>
            <p:nvPr/>
          </p:nvSpPr>
          <p:spPr>
            <a:xfrm>
              <a:off x="1488977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"/>
            <p:cNvSpPr/>
            <p:nvPr/>
          </p:nvSpPr>
          <p:spPr>
            <a:xfrm>
              <a:off x="2135713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"/>
            <p:cNvSpPr/>
            <p:nvPr/>
          </p:nvSpPr>
          <p:spPr>
            <a:xfrm>
              <a:off x="2762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"/>
            <p:cNvSpPr/>
            <p:nvPr/>
          </p:nvSpPr>
          <p:spPr>
            <a:xfrm>
              <a:off x="304158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"/>
            <p:cNvSpPr/>
            <p:nvPr/>
          </p:nvSpPr>
          <p:spPr>
            <a:xfrm>
              <a:off x="419353" y="50644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"/>
            <p:cNvSpPr/>
            <p:nvPr/>
          </p:nvSpPr>
          <p:spPr>
            <a:xfrm>
              <a:off x="70537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"/>
            <p:cNvSpPr/>
            <p:nvPr/>
          </p:nvSpPr>
          <p:spPr>
            <a:xfrm>
              <a:off x="1921260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"/>
            <p:cNvSpPr/>
            <p:nvPr/>
          </p:nvSpPr>
          <p:spPr>
            <a:xfrm>
              <a:off x="17678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"/>
            <p:cNvSpPr/>
            <p:nvPr/>
          </p:nvSpPr>
          <p:spPr>
            <a:xfrm>
              <a:off x="385892" y="3698491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"/>
            <p:cNvSpPr/>
            <p:nvPr/>
          </p:nvSpPr>
          <p:spPr>
            <a:xfrm>
              <a:off x="498484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"/>
            <p:cNvSpPr/>
            <p:nvPr/>
          </p:nvSpPr>
          <p:spPr>
            <a:xfrm>
              <a:off x="158105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"/>
            <p:cNvSpPr/>
            <p:nvPr/>
          </p:nvSpPr>
          <p:spPr>
            <a:xfrm>
              <a:off x="826690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"/>
            <p:cNvSpPr/>
            <p:nvPr/>
          </p:nvSpPr>
          <p:spPr>
            <a:xfrm>
              <a:off x="278649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"/>
            <p:cNvSpPr/>
            <p:nvPr/>
          </p:nvSpPr>
          <p:spPr>
            <a:xfrm>
              <a:off x="981258" y="4843165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"/>
            <p:cNvSpPr/>
            <p:nvPr/>
          </p:nvSpPr>
          <p:spPr>
            <a:xfrm>
              <a:off x="37885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"/>
            <p:cNvSpPr/>
            <p:nvPr/>
          </p:nvSpPr>
          <p:spPr>
            <a:xfrm>
              <a:off x="1324241" y="498904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"/>
            <p:cNvSpPr/>
            <p:nvPr/>
          </p:nvSpPr>
          <p:spPr>
            <a:xfrm>
              <a:off x="480012" y="257563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"/>
            <p:cNvSpPr/>
            <p:nvPr/>
          </p:nvSpPr>
          <p:spPr>
            <a:xfrm>
              <a:off x="322841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"/>
            <p:cNvSpPr/>
            <p:nvPr/>
          </p:nvSpPr>
          <p:spPr>
            <a:xfrm>
              <a:off x="5550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"/>
            <p:cNvSpPr/>
            <p:nvPr/>
          </p:nvSpPr>
          <p:spPr>
            <a:xfrm>
              <a:off x="26700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6"/>
          <p:cNvSpPr txBox="1">
            <a:spLocks noGrp="1"/>
          </p:cNvSpPr>
          <p:nvPr>
            <p:ph type="title"/>
          </p:nvPr>
        </p:nvSpPr>
        <p:spPr>
          <a:xfrm>
            <a:off x="508787" y="376007"/>
            <a:ext cx="3945772" cy="6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grpSp>
        <p:nvGrpSpPr>
          <p:cNvPr id="1511" name="Google Shape;1511;p6"/>
          <p:cNvGrpSpPr/>
          <p:nvPr/>
        </p:nvGrpSpPr>
        <p:grpSpPr>
          <a:xfrm>
            <a:off x="14499" y="-44102"/>
            <a:ext cx="7290023" cy="5202912"/>
            <a:chOff x="18139" y="-44102"/>
            <a:chExt cx="9120445" cy="5202912"/>
          </a:xfrm>
        </p:grpSpPr>
        <p:sp>
          <p:nvSpPr>
            <p:cNvPr id="1512" name="Google Shape;1512;p6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6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6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6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6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6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6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6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6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6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6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6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6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6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6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6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6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6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6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6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6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6"/>
            <p:cNvSpPr/>
            <p:nvPr/>
          </p:nvSpPr>
          <p:spPr>
            <a:xfrm>
              <a:off x="8315958" y="50079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6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6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6"/>
            <p:cNvSpPr/>
            <p:nvPr/>
          </p:nvSpPr>
          <p:spPr>
            <a:xfrm>
              <a:off x="8815163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6"/>
            <p:cNvSpPr/>
            <p:nvPr/>
          </p:nvSpPr>
          <p:spPr>
            <a:xfrm>
              <a:off x="910118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6"/>
            <p:cNvSpPr/>
            <p:nvPr/>
          </p:nvSpPr>
          <p:spPr>
            <a:xfrm>
              <a:off x="857259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6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6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6"/>
            <p:cNvSpPr/>
            <p:nvPr/>
          </p:nvSpPr>
          <p:spPr>
            <a:xfrm>
              <a:off x="8031593" y="512105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6"/>
            <p:cNvSpPr/>
            <p:nvPr/>
          </p:nvSpPr>
          <p:spPr>
            <a:xfrm>
              <a:off x="7949858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6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6"/>
            <p:cNvSpPr/>
            <p:nvPr/>
          </p:nvSpPr>
          <p:spPr>
            <a:xfrm>
              <a:off x="8236827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6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6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6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6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6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6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6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6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6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6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6"/>
            <p:cNvSpPr/>
            <p:nvPr/>
          </p:nvSpPr>
          <p:spPr>
            <a:xfrm>
              <a:off x="5671418" y="47156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6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6"/>
            <p:cNvSpPr/>
            <p:nvPr/>
          </p:nvSpPr>
          <p:spPr>
            <a:xfrm>
              <a:off x="5214189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6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6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6"/>
            <p:cNvSpPr/>
            <p:nvPr/>
          </p:nvSpPr>
          <p:spPr>
            <a:xfrm>
              <a:off x="6995993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6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6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6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6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6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6"/>
            <p:cNvSpPr/>
            <p:nvPr/>
          </p:nvSpPr>
          <p:spPr>
            <a:xfrm>
              <a:off x="5536097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6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6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6"/>
            <p:cNvSpPr/>
            <p:nvPr/>
          </p:nvSpPr>
          <p:spPr>
            <a:xfrm>
              <a:off x="7331939" y="502676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6"/>
            <p:cNvSpPr/>
            <p:nvPr/>
          </p:nvSpPr>
          <p:spPr>
            <a:xfrm>
              <a:off x="6077101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6"/>
            <p:cNvSpPr/>
            <p:nvPr/>
          </p:nvSpPr>
          <p:spPr>
            <a:xfrm>
              <a:off x="5517414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6"/>
            <p:cNvSpPr/>
            <p:nvPr/>
          </p:nvSpPr>
          <p:spPr>
            <a:xfrm>
              <a:off x="7086242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6"/>
            <p:cNvSpPr/>
            <p:nvPr/>
          </p:nvSpPr>
          <p:spPr>
            <a:xfrm>
              <a:off x="7732978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6"/>
            <p:cNvSpPr/>
            <p:nvPr/>
          </p:nvSpPr>
          <p:spPr>
            <a:xfrm>
              <a:off x="6016442" y="50644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6"/>
            <p:cNvSpPr/>
            <p:nvPr/>
          </p:nvSpPr>
          <p:spPr>
            <a:xfrm>
              <a:off x="6302672" y="50267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6"/>
            <p:cNvSpPr/>
            <p:nvPr/>
          </p:nvSpPr>
          <p:spPr>
            <a:xfrm>
              <a:off x="7518525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6"/>
            <p:cNvSpPr/>
            <p:nvPr/>
          </p:nvSpPr>
          <p:spPr>
            <a:xfrm>
              <a:off x="5774053" y="490677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6"/>
            <p:cNvSpPr/>
            <p:nvPr/>
          </p:nvSpPr>
          <p:spPr>
            <a:xfrm>
              <a:off x="5232873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6"/>
            <p:cNvSpPr/>
            <p:nvPr/>
          </p:nvSpPr>
          <p:spPr>
            <a:xfrm>
              <a:off x="6423955" y="470411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6"/>
            <p:cNvSpPr/>
            <p:nvPr/>
          </p:nvSpPr>
          <p:spPr>
            <a:xfrm>
              <a:off x="5151314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6"/>
            <p:cNvSpPr/>
            <p:nvPr/>
          </p:nvSpPr>
          <p:spPr>
            <a:xfrm>
              <a:off x="6578523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6"/>
            <p:cNvSpPr/>
            <p:nvPr/>
          </p:nvSpPr>
          <p:spPr>
            <a:xfrm>
              <a:off x="6921295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6"/>
            <p:cNvSpPr/>
            <p:nvPr/>
          </p:nvSpPr>
          <p:spPr>
            <a:xfrm>
              <a:off x="5438107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6"/>
            <p:cNvSpPr/>
            <p:nvPr/>
          </p:nvSpPr>
          <p:spPr>
            <a:xfrm>
              <a:off x="3158928" y="-1820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6"/>
            <p:cNvSpPr/>
            <p:nvPr/>
          </p:nvSpPr>
          <p:spPr>
            <a:xfrm>
              <a:off x="3870932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6"/>
            <p:cNvSpPr/>
            <p:nvPr/>
          </p:nvSpPr>
          <p:spPr>
            <a:xfrm>
              <a:off x="45611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6"/>
            <p:cNvSpPr/>
            <p:nvPr/>
          </p:nvSpPr>
          <p:spPr>
            <a:xfrm>
              <a:off x="435592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6"/>
            <p:cNvSpPr/>
            <p:nvPr/>
          </p:nvSpPr>
          <p:spPr>
            <a:xfrm>
              <a:off x="241564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6"/>
            <p:cNvSpPr/>
            <p:nvPr/>
          </p:nvSpPr>
          <p:spPr>
            <a:xfrm>
              <a:off x="307480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6"/>
            <p:cNvSpPr/>
            <p:nvPr/>
          </p:nvSpPr>
          <p:spPr>
            <a:xfrm>
              <a:off x="4757136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6"/>
            <p:cNvSpPr/>
            <p:nvPr/>
          </p:nvSpPr>
          <p:spPr>
            <a:xfrm>
              <a:off x="419744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6"/>
            <p:cNvSpPr/>
            <p:nvPr/>
          </p:nvSpPr>
          <p:spPr>
            <a:xfrm>
              <a:off x="4880636" y="82916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6"/>
            <p:cNvSpPr/>
            <p:nvPr/>
          </p:nvSpPr>
          <p:spPr>
            <a:xfrm>
              <a:off x="3686597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6"/>
            <p:cNvSpPr/>
            <p:nvPr/>
          </p:nvSpPr>
          <p:spPr>
            <a:xfrm>
              <a:off x="4038834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6"/>
            <p:cNvSpPr/>
            <p:nvPr/>
          </p:nvSpPr>
          <p:spPr>
            <a:xfrm>
              <a:off x="4635853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6"/>
            <p:cNvSpPr/>
            <p:nvPr/>
          </p:nvSpPr>
          <p:spPr>
            <a:xfrm>
              <a:off x="342943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6"/>
            <p:cNvSpPr/>
            <p:nvPr/>
          </p:nvSpPr>
          <p:spPr>
            <a:xfrm>
              <a:off x="2737552" y="2125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6"/>
            <p:cNvSpPr/>
            <p:nvPr/>
          </p:nvSpPr>
          <p:spPr>
            <a:xfrm>
              <a:off x="3667914" y="3397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6"/>
            <p:cNvSpPr/>
            <p:nvPr/>
          </p:nvSpPr>
          <p:spPr>
            <a:xfrm>
              <a:off x="4020151" y="2831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6"/>
            <p:cNvSpPr/>
            <p:nvPr/>
          </p:nvSpPr>
          <p:spPr>
            <a:xfrm>
              <a:off x="4533219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6"/>
            <p:cNvSpPr/>
            <p:nvPr/>
          </p:nvSpPr>
          <p:spPr>
            <a:xfrm>
              <a:off x="3278557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6"/>
            <p:cNvSpPr/>
            <p:nvPr/>
          </p:nvSpPr>
          <p:spPr>
            <a:xfrm>
              <a:off x="2718869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6"/>
            <p:cNvSpPr/>
            <p:nvPr/>
          </p:nvSpPr>
          <p:spPr>
            <a:xfrm>
              <a:off x="4287698" y="48054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6"/>
            <p:cNvSpPr/>
            <p:nvPr/>
          </p:nvSpPr>
          <p:spPr>
            <a:xfrm>
              <a:off x="4934433" y="495149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6"/>
            <p:cNvSpPr/>
            <p:nvPr/>
          </p:nvSpPr>
          <p:spPr>
            <a:xfrm>
              <a:off x="3217898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6"/>
            <p:cNvSpPr/>
            <p:nvPr/>
          </p:nvSpPr>
          <p:spPr>
            <a:xfrm>
              <a:off x="3503917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6"/>
            <p:cNvSpPr/>
            <p:nvPr/>
          </p:nvSpPr>
          <p:spPr>
            <a:xfrm>
              <a:off x="4719770" y="4767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6"/>
            <p:cNvSpPr/>
            <p:nvPr/>
          </p:nvSpPr>
          <p:spPr>
            <a:xfrm>
              <a:off x="2975333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6"/>
            <p:cNvSpPr/>
            <p:nvPr/>
          </p:nvSpPr>
          <p:spPr>
            <a:xfrm>
              <a:off x="2434328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6"/>
            <p:cNvSpPr/>
            <p:nvPr/>
          </p:nvSpPr>
          <p:spPr>
            <a:xfrm>
              <a:off x="3625235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6"/>
            <p:cNvSpPr/>
            <p:nvPr/>
          </p:nvSpPr>
          <p:spPr>
            <a:xfrm>
              <a:off x="2352593" y="4722973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6"/>
            <p:cNvSpPr/>
            <p:nvPr/>
          </p:nvSpPr>
          <p:spPr>
            <a:xfrm>
              <a:off x="4122751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6"/>
            <p:cNvSpPr/>
            <p:nvPr/>
          </p:nvSpPr>
          <p:spPr>
            <a:xfrm>
              <a:off x="2639562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6"/>
            <p:cNvSpPr/>
            <p:nvPr/>
          </p:nvSpPr>
          <p:spPr>
            <a:xfrm>
              <a:off x="36020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6"/>
            <p:cNvSpPr/>
            <p:nvPr/>
          </p:nvSpPr>
          <p:spPr>
            <a:xfrm>
              <a:off x="176261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6"/>
            <p:cNvSpPr/>
            <p:nvPr/>
          </p:nvSpPr>
          <p:spPr>
            <a:xfrm>
              <a:off x="7415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6"/>
            <p:cNvSpPr/>
            <p:nvPr/>
          </p:nvSpPr>
          <p:spPr>
            <a:xfrm>
              <a:off x="19543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6"/>
            <p:cNvSpPr/>
            <p:nvPr/>
          </p:nvSpPr>
          <p:spPr>
            <a:xfrm>
              <a:off x="480012" y="192259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6"/>
            <p:cNvSpPr/>
            <p:nvPr/>
          </p:nvSpPr>
          <p:spPr>
            <a:xfrm>
              <a:off x="18139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6"/>
            <p:cNvSpPr/>
            <p:nvPr/>
          </p:nvSpPr>
          <p:spPr>
            <a:xfrm>
              <a:off x="18139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6"/>
            <p:cNvSpPr/>
            <p:nvPr/>
          </p:nvSpPr>
          <p:spPr>
            <a:xfrm>
              <a:off x="1557377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6"/>
            <p:cNvSpPr/>
            <p:nvPr/>
          </p:nvSpPr>
          <p:spPr>
            <a:xfrm>
              <a:off x="2762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6"/>
            <p:cNvSpPr/>
            <p:nvPr/>
          </p:nvSpPr>
          <p:spPr>
            <a:xfrm>
              <a:off x="304158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6"/>
            <p:cNvSpPr/>
            <p:nvPr/>
          </p:nvSpPr>
          <p:spPr>
            <a:xfrm>
              <a:off x="419353" y="223820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6"/>
            <p:cNvSpPr/>
            <p:nvPr/>
          </p:nvSpPr>
          <p:spPr>
            <a:xfrm>
              <a:off x="17678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6"/>
            <p:cNvSpPr/>
            <p:nvPr/>
          </p:nvSpPr>
          <p:spPr>
            <a:xfrm>
              <a:off x="385892" y="87204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6"/>
            <p:cNvSpPr/>
            <p:nvPr/>
          </p:nvSpPr>
          <p:spPr>
            <a:xfrm>
              <a:off x="498484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6"/>
            <p:cNvSpPr/>
            <p:nvPr/>
          </p:nvSpPr>
          <p:spPr>
            <a:xfrm>
              <a:off x="1958592" y="32087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6"/>
            <p:cNvSpPr/>
            <p:nvPr/>
          </p:nvSpPr>
          <p:spPr>
            <a:xfrm>
              <a:off x="2082091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6"/>
            <p:cNvSpPr/>
            <p:nvPr/>
          </p:nvSpPr>
          <p:spPr>
            <a:xfrm>
              <a:off x="888053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6"/>
            <p:cNvSpPr/>
            <p:nvPr/>
          </p:nvSpPr>
          <p:spPr>
            <a:xfrm>
              <a:off x="37885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6"/>
            <p:cNvSpPr/>
            <p:nvPr/>
          </p:nvSpPr>
          <p:spPr>
            <a:xfrm>
              <a:off x="1240290" y="10198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6"/>
            <p:cNvSpPr/>
            <p:nvPr/>
          </p:nvSpPr>
          <p:spPr>
            <a:xfrm>
              <a:off x="1837309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6"/>
            <p:cNvSpPr/>
            <p:nvPr/>
          </p:nvSpPr>
          <p:spPr>
            <a:xfrm>
              <a:off x="63067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6"/>
            <p:cNvSpPr/>
            <p:nvPr/>
          </p:nvSpPr>
          <p:spPr>
            <a:xfrm>
              <a:off x="869405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6"/>
            <p:cNvSpPr/>
            <p:nvPr/>
          </p:nvSpPr>
          <p:spPr>
            <a:xfrm>
              <a:off x="322841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6"/>
            <p:cNvSpPr/>
            <p:nvPr/>
          </p:nvSpPr>
          <p:spPr>
            <a:xfrm>
              <a:off x="158105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6"/>
            <p:cNvSpPr/>
            <p:nvPr/>
          </p:nvSpPr>
          <p:spPr>
            <a:xfrm>
              <a:off x="5550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6"/>
            <p:cNvSpPr/>
            <p:nvPr/>
          </p:nvSpPr>
          <p:spPr>
            <a:xfrm>
              <a:off x="1221607" y="28315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6"/>
            <p:cNvSpPr/>
            <p:nvPr/>
          </p:nvSpPr>
          <p:spPr>
            <a:xfrm>
              <a:off x="36020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6"/>
            <p:cNvSpPr/>
            <p:nvPr/>
          </p:nvSpPr>
          <p:spPr>
            <a:xfrm>
              <a:off x="7415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6"/>
            <p:cNvSpPr/>
            <p:nvPr/>
          </p:nvSpPr>
          <p:spPr>
            <a:xfrm>
              <a:off x="19543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6"/>
            <p:cNvSpPr/>
            <p:nvPr/>
          </p:nvSpPr>
          <p:spPr>
            <a:xfrm>
              <a:off x="1734674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6"/>
            <p:cNvSpPr/>
            <p:nvPr/>
          </p:nvSpPr>
          <p:spPr>
            <a:xfrm>
              <a:off x="480012" y="474886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6"/>
            <p:cNvSpPr/>
            <p:nvPr/>
          </p:nvSpPr>
          <p:spPr>
            <a:xfrm>
              <a:off x="18139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6"/>
            <p:cNvSpPr/>
            <p:nvPr/>
          </p:nvSpPr>
          <p:spPr>
            <a:xfrm>
              <a:off x="18139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6"/>
            <p:cNvSpPr/>
            <p:nvPr/>
          </p:nvSpPr>
          <p:spPr>
            <a:xfrm>
              <a:off x="1488977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6"/>
            <p:cNvSpPr/>
            <p:nvPr/>
          </p:nvSpPr>
          <p:spPr>
            <a:xfrm>
              <a:off x="2135713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6"/>
            <p:cNvSpPr/>
            <p:nvPr/>
          </p:nvSpPr>
          <p:spPr>
            <a:xfrm>
              <a:off x="2762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6"/>
            <p:cNvSpPr/>
            <p:nvPr/>
          </p:nvSpPr>
          <p:spPr>
            <a:xfrm>
              <a:off x="304158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6"/>
            <p:cNvSpPr/>
            <p:nvPr/>
          </p:nvSpPr>
          <p:spPr>
            <a:xfrm>
              <a:off x="419353" y="50644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6"/>
            <p:cNvSpPr/>
            <p:nvPr/>
          </p:nvSpPr>
          <p:spPr>
            <a:xfrm>
              <a:off x="70537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6"/>
            <p:cNvSpPr/>
            <p:nvPr/>
          </p:nvSpPr>
          <p:spPr>
            <a:xfrm>
              <a:off x="1921260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6"/>
            <p:cNvSpPr/>
            <p:nvPr/>
          </p:nvSpPr>
          <p:spPr>
            <a:xfrm>
              <a:off x="17678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6"/>
            <p:cNvSpPr/>
            <p:nvPr/>
          </p:nvSpPr>
          <p:spPr>
            <a:xfrm>
              <a:off x="385892" y="3698491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6"/>
            <p:cNvSpPr/>
            <p:nvPr/>
          </p:nvSpPr>
          <p:spPr>
            <a:xfrm>
              <a:off x="498484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6"/>
            <p:cNvSpPr/>
            <p:nvPr/>
          </p:nvSpPr>
          <p:spPr>
            <a:xfrm>
              <a:off x="158105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6"/>
            <p:cNvSpPr/>
            <p:nvPr/>
          </p:nvSpPr>
          <p:spPr>
            <a:xfrm>
              <a:off x="826690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6"/>
            <p:cNvSpPr/>
            <p:nvPr/>
          </p:nvSpPr>
          <p:spPr>
            <a:xfrm>
              <a:off x="278649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6"/>
            <p:cNvSpPr/>
            <p:nvPr/>
          </p:nvSpPr>
          <p:spPr>
            <a:xfrm>
              <a:off x="981258" y="4843165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6"/>
            <p:cNvSpPr/>
            <p:nvPr/>
          </p:nvSpPr>
          <p:spPr>
            <a:xfrm>
              <a:off x="37885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6"/>
            <p:cNvSpPr/>
            <p:nvPr/>
          </p:nvSpPr>
          <p:spPr>
            <a:xfrm>
              <a:off x="1324241" y="498904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6"/>
            <p:cNvSpPr/>
            <p:nvPr/>
          </p:nvSpPr>
          <p:spPr>
            <a:xfrm>
              <a:off x="480012" y="257563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6"/>
            <p:cNvSpPr/>
            <p:nvPr/>
          </p:nvSpPr>
          <p:spPr>
            <a:xfrm>
              <a:off x="322841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6"/>
            <p:cNvSpPr/>
            <p:nvPr/>
          </p:nvSpPr>
          <p:spPr>
            <a:xfrm>
              <a:off x="5550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6"/>
            <p:cNvSpPr/>
            <p:nvPr/>
          </p:nvSpPr>
          <p:spPr>
            <a:xfrm>
              <a:off x="26700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Google Shape;1668;p7"/>
          <p:cNvSpPr txBox="1">
            <a:spLocks noGrp="1"/>
          </p:cNvSpPr>
          <p:nvPr>
            <p:ph type="subTitle" idx="1"/>
          </p:nvPr>
        </p:nvSpPr>
        <p:spPr>
          <a:xfrm flipH="1">
            <a:off x="540611" y="1309500"/>
            <a:ext cx="6227629" cy="32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1669" name="Google Shape;1669;p7"/>
          <p:cNvSpPr txBox="1">
            <a:spLocks noGrp="1"/>
          </p:cNvSpPr>
          <p:nvPr>
            <p:ph type="title"/>
          </p:nvPr>
        </p:nvSpPr>
        <p:spPr>
          <a:xfrm>
            <a:off x="3001312" y="380800"/>
            <a:ext cx="3801897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grpSp>
        <p:nvGrpSpPr>
          <p:cNvPr id="1670" name="Google Shape;1670;p7"/>
          <p:cNvGrpSpPr/>
          <p:nvPr/>
        </p:nvGrpSpPr>
        <p:grpSpPr>
          <a:xfrm>
            <a:off x="14499" y="-44102"/>
            <a:ext cx="7290023" cy="5202912"/>
            <a:chOff x="18139" y="-44102"/>
            <a:chExt cx="9120445" cy="5202912"/>
          </a:xfrm>
        </p:grpSpPr>
        <p:sp>
          <p:nvSpPr>
            <p:cNvPr id="1671" name="Google Shape;1671;p7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7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7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7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7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7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7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7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7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7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7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7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7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7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7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7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7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7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7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7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7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7"/>
            <p:cNvSpPr/>
            <p:nvPr/>
          </p:nvSpPr>
          <p:spPr>
            <a:xfrm>
              <a:off x="8315958" y="50079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7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7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7"/>
            <p:cNvSpPr/>
            <p:nvPr/>
          </p:nvSpPr>
          <p:spPr>
            <a:xfrm>
              <a:off x="8815163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7"/>
            <p:cNvSpPr/>
            <p:nvPr/>
          </p:nvSpPr>
          <p:spPr>
            <a:xfrm>
              <a:off x="910118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7"/>
            <p:cNvSpPr/>
            <p:nvPr/>
          </p:nvSpPr>
          <p:spPr>
            <a:xfrm>
              <a:off x="857259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7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7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7"/>
            <p:cNvSpPr/>
            <p:nvPr/>
          </p:nvSpPr>
          <p:spPr>
            <a:xfrm>
              <a:off x="8031593" y="512105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7"/>
            <p:cNvSpPr/>
            <p:nvPr/>
          </p:nvSpPr>
          <p:spPr>
            <a:xfrm>
              <a:off x="7949858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7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7"/>
            <p:cNvSpPr/>
            <p:nvPr/>
          </p:nvSpPr>
          <p:spPr>
            <a:xfrm>
              <a:off x="8236827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7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7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7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7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7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7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7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7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7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7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7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7"/>
            <p:cNvSpPr/>
            <p:nvPr/>
          </p:nvSpPr>
          <p:spPr>
            <a:xfrm>
              <a:off x="5214189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7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7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7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7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7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7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7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7"/>
            <p:cNvSpPr/>
            <p:nvPr/>
          </p:nvSpPr>
          <p:spPr>
            <a:xfrm>
              <a:off x="5536097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7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7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7"/>
            <p:cNvSpPr/>
            <p:nvPr/>
          </p:nvSpPr>
          <p:spPr>
            <a:xfrm>
              <a:off x="7331939" y="502676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7"/>
            <p:cNvSpPr/>
            <p:nvPr/>
          </p:nvSpPr>
          <p:spPr>
            <a:xfrm>
              <a:off x="6077101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7"/>
            <p:cNvSpPr/>
            <p:nvPr/>
          </p:nvSpPr>
          <p:spPr>
            <a:xfrm>
              <a:off x="5517414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7"/>
            <p:cNvSpPr/>
            <p:nvPr/>
          </p:nvSpPr>
          <p:spPr>
            <a:xfrm>
              <a:off x="7086242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7"/>
            <p:cNvSpPr/>
            <p:nvPr/>
          </p:nvSpPr>
          <p:spPr>
            <a:xfrm>
              <a:off x="7732978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7"/>
            <p:cNvSpPr/>
            <p:nvPr/>
          </p:nvSpPr>
          <p:spPr>
            <a:xfrm>
              <a:off x="6016442" y="50644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7"/>
            <p:cNvSpPr/>
            <p:nvPr/>
          </p:nvSpPr>
          <p:spPr>
            <a:xfrm>
              <a:off x="6302672" y="50267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7"/>
            <p:cNvSpPr/>
            <p:nvPr/>
          </p:nvSpPr>
          <p:spPr>
            <a:xfrm>
              <a:off x="7518525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7"/>
            <p:cNvSpPr/>
            <p:nvPr/>
          </p:nvSpPr>
          <p:spPr>
            <a:xfrm>
              <a:off x="5774053" y="490677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7"/>
            <p:cNvSpPr/>
            <p:nvPr/>
          </p:nvSpPr>
          <p:spPr>
            <a:xfrm>
              <a:off x="5232873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7"/>
            <p:cNvSpPr/>
            <p:nvPr/>
          </p:nvSpPr>
          <p:spPr>
            <a:xfrm>
              <a:off x="6423955" y="470411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7"/>
            <p:cNvSpPr/>
            <p:nvPr/>
          </p:nvSpPr>
          <p:spPr>
            <a:xfrm>
              <a:off x="5151314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7"/>
            <p:cNvSpPr/>
            <p:nvPr/>
          </p:nvSpPr>
          <p:spPr>
            <a:xfrm>
              <a:off x="6578523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7"/>
            <p:cNvSpPr/>
            <p:nvPr/>
          </p:nvSpPr>
          <p:spPr>
            <a:xfrm>
              <a:off x="6921295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7"/>
            <p:cNvSpPr/>
            <p:nvPr/>
          </p:nvSpPr>
          <p:spPr>
            <a:xfrm>
              <a:off x="5438107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7"/>
            <p:cNvSpPr/>
            <p:nvPr/>
          </p:nvSpPr>
          <p:spPr>
            <a:xfrm>
              <a:off x="3158928" y="-1820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7"/>
            <p:cNvSpPr/>
            <p:nvPr/>
          </p:nvSpPr>
          <p:spPr>
            <a:xfrm>
              <a:off x="3870932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7"/>
            <p:cNvSpPr/>
            <p:nvPr/>
          </p:nvSpPr>
          <p:spPr>
            <a:xfrm>
              <a:off x="45611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7"/>
            <p:cNvSpPr/>
            <p:nvPr/>
          </p:nvSpPr>
          <p:spPr>
            <a:xfrm>
              <a:off x="435592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7"/>
            <p:cNvSpPr/>
            <p:nvPr/>
          </p:nvSpPr>
          <p:spPr>
            <a:xfrm>
              <a:off x="241564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7"/>
            <p:cNvSpPr/>
            <p:nvPr/>
          </p:nvSpPr>
          <p:spPr>
            <a:xfrm>
              <a:off x="307480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7"/>
            <p:cNvSpPr/>
            <p:nvPr/>
          </p:nvSpPr>
          <p:spPr>
            <a:xfrm>
              <a:off x="4757136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7"/>
            <p:cNvSpPr/>
            <p:nvPr/>
          </p:nvSpPr>
          <p:spPr>
            <a:xfrm>
              <a:off x="419744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7"/>
            <p:cNvSpPr/>
            <p:nvPr/>
          </p:nvSpPr>
          <p:spPr>
            <a:xfrm>
              <a:off x="4880636" y="82916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7"/>
            <p:cNvSpPr/>
            <p:nvPr/>
          </p:nvSpPr>
          <p:spPr>
            <a:xfrm>
              <a:off x="3686597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7"/>
            <p:cNvSpPr/>
            <p:nvPr/>
          </p:nvSpPr>
          <p:spPr>
            <a:xfrm>
              <a:off x="4038834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7"/>
            <p:cNvSpPr/>
            <p:nvPr/>
          </p:nvSpPr>
          <p:spPr>
            <a:xfrm>
              <a:off x="4635853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7"/>
            <p:cNvSpPr/>
            <p:nvPr/>
          </p:nvSpPr>
          <p:spPr>
            <a:xfrm>
              <a:off x="342943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7"/>
            <p:cNvSpPr/>
            <p:nvPr/>
          </p:nvSpPr>
          <p:spPr>
            <a:xfrm>
              <a:off x="2737552" y="2125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7"/>
            <p:cNvSpPr/>
            <p:nvPr/>
          </p:nvSpPr>
          <p:spPr>
            <a:xfrm>
              <a:off x="3667914" y="3397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7"/>
            <p:cNvSpPr/>
            <p:nvPr/>
          </p:nvSpPr>
          <p:spPr>
            <a:xfrm>
              <a:off x="4020151" y="2831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7"/>
            <p:cNvSpPr/>
            <p:nvPr/>
          </p:nvSpPr>
          <p:spPr>
            <a:xfrm>
              <a:off x="4533219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7"/>
            <p:cNvSpPr/>
            <p:nvPr/>
          </p:nvSpPr>
          <p:spPr>
            <a:xfrm>
              <a:off x="3278557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7"/>
            <p:cNvSpPr/>
            <p:nvPr/>
          </p:nvSpPr>
          <p:spPr>
            <a:xfrm>
              <a:off x="2718869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7"/>
            <p:cNvSpPr/>
            <p:nvPr/>
          </p:nvSpPr>
          <p:spPr>
            <a:xfrm>
              <a:off x="4287698" y="48054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7"/>
            <p:cNvSpPr/>
            <p:nvPr/>
          </p:nvSpPr>
          <p:spPr>
            <a:xfrm>
              <a:off x="4934433" y="495149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7"/>
            <p:cNvSpPr/>
            <p:nvPr/>
          </p:nvSpPr>
          <p:spPr>
            <a:xfrm>
              <a:off x="3217898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7"/>
            <p:cNvSpPr/>
            <p:nvPr/>
          </p:nvSpPr>
          <p:spPr>
            <a:xfrm>
              <a:off x="3503917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7"/>
            <p:cNvSpPr/>
            <p:nvPr/>
          </p:nvSpPr>
          <p:spPr>
            <a:xfrm>
              <a:off x="4719770" y="4767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7"/>
            <p:cNvSpPr/>
            <p:nvPr/>
          </p:nvSpPr>
          <p:spPr>
            <a:xfrm>
              <a:off x="2975333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7"/>
            <p:cNvSpPr/>
            <p:nvPr/>
          </p:nvSpPr>
          <p:spPr>
            <a:xfrm>
              <a:off x="2434328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7"/>
            <p:cNvSpPr/>
            <p:nvPr/>
          </p:nvSpPr>
          <p:spPr>
            <a:xfrm>
              <a:off x="3625235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7"/>
            <p:cNvSpPr/>
            <p:nvPr/>
          </p:nvSpPr>
          <p:spPr>
            <a:xfrm>
              <a:off x="2352593" y="4722973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7"/>
            <p:cNvSpPr/>
            <p:nvPr/>
          </p:nvSpPr>
          <p:spPr>
            <a:xfrm>
              <a:off x="4122751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7"/>
            <p:cNvSpPr/>
            <p:nvPr/>
          </p:nvSpPr>
          <p:spPr>
            <a:xfrm>
              <a:off x="2639562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7"/>
            <p:cNvSpPr/>
            <p:nvPr/>
          </p:nvSpPr>
          <p:spPr>
            <a:xfrm>
              <a:off x="36020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7"/>
            <p:cNvSpPr/>
            <p:nvPr/>
          </p:nvSpPr>
          <p:spPr>
            <a:xfrm>
              <a:off x="176261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7"/>
            <p:cNvSpPr/>
            <p:nvPr/>
          </p:nvSpPr>
          <p:spPr>
            <a:xfrm>
              <a:off x="7415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7"/>
            <p:cNvSpPr/>
            <p:nvPr/>
          </p:nvSpPr>
          <p:spPr>
            <a:xfrm>
              <a:off x="19543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7"/>
            <p:cNvSpPr/>
            <p:nvPr/>
          </p:nvSpPr>
          <p:spPr>
            <a:xfrm>
              <a:off x="480012" y="192259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7"/>
            <p:cNvSpPr/>
            <p:nvPr/>
          </p:nvSpPr>
          <p:spPr>
            <a:xfrm>
              <a:off x="18139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7"/>
            <p:cNvSpPr/>
            <p:nvPr/>
          </p:nvSpPr>
          <p:spPr>
            <a:xfrm>
              <a:off x="18139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7"/>
            <p:cNvSpPr/>
            <p:nvPr/>
          </p:nvSpPr>
          <p:spPr>
            <a:xfrm>
              <a:off x="1557377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7"/>
            <p:cNvSpPr/>
            <p:nvPr/>
          </p:nvSpPr>
          <p:spPr>
            <a:xfrm>
              <a:off x="2762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7"/>
            <p:cNvSpPr/>
            <p:nvPr/>
          </p:nvSpPr>
          <p:spPr>
            <a:xfrm>
              <a:off x="304158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7"/>
            <p:cNvSpPr/>
            <p:nvPr/>
          </p:nvSpPr>
          <p:spPr>
            <a:xfrm>
              <a:off x="419353" y="223820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7"/>
            <p:cNvSpPr/>
            <p:nvPr/>
          </p:nvSpPr>
          <p:spPr>
            <a:xfrm>
              <a:off x="17678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7"/>
            <p:cNvSpPr/>
            <p:nvPr/>
          </p:nvSpPr>
          <p:spPr>
            <a:xfrm>
              <a:off x="385892" y="87204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7"/>
            <p:cNvSpPr/>
            <p:nvPr/>
          </p:nvSpPr>
          <p:spPr>
            <a:xfrm>
              <a:off x="498484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7"/>
            <p:cNvSpPr/>
            <p:nvPr/>
          </p:nvSpPr>
          <p:spPr>
            <a:xfrm>
              <a:off x="1958592" y="32087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7"/>
            <p:cNvSpPr/>
            <p:nvPr/>
          </p:nvSpPr>
          <p:spPr>
            <a:xfrm>
              <a:off x="2082091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7"/>
            <p:cNvSpPr/>
            <p:nvPr/>
          </p:nvSpPr>
          <p:spPr>
            <a:xfrm>
              <a:off x="888053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7"/>
            <p:cNvSpPr/>
            <p:nvPr/>
          </p:nvSpPr>
          <p:spPr>
            <a:xfrm>
              <a:off x="37885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7"/>
            <p:cNvSpPr/>
            <p:nvPr/>
          </p:nvSpPr>
          <p:spPr>
            <a:xfrm>
              <a:off x="1240290" y="10198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7"/>
            <p:cNvSpPr/>
            <p:nvPr/>
          </p:nvSpPr>
          <p:spPr>
            <a:xfrm>
              <a:off x="1837309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7"/>
            <p:cNvSpPr/>
            <p:nvPr/>
          </p:nvSpPr>
          <p:spPr>
            <a:xfrm>
              <a:off x="63067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7"/>
            <p:cNvSpPr/>
            <p:nvPr/>
          </p:nvSpPr>
          <p:spPr>
            <a:xfrm>
              <a:off x="869405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7"/>
            <p:cNvSpPr/>
            <p:nvPr/>
          </p:nvSpPr>
          <p:spPr>
            <a:xfrm>
              <a:off x="322841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7"/>
            <p:cNvSpPr/>
            <p:nvPr/>
          </p:nvSpPr>
          <p:spPr>
            <a:xfrm>
              <a:off x="158105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7"/>
            <p:cNvSpPr/>
            <p:nvPr/>
          </p:nvSpPr>
          <p:spPr>
            <a:xfrm>
              <a:off x="5550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7"/>
            <p:cNvSpPr/>
            <p:nvPr/>
          </p:nvSpPr>
          <p:spPr>
            <a:xfrm>
              <a:off x="1221607" y="28315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7"/>
            <p:cNvSpPr/>
            <p:nvPr/>
          </p:nvSpPr>
          <p:spPr>
            <a:xfrm>
              <a:off x="36020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7"/>
            <p:cNvSpPr/>
            <p:nvPr/>
          </p:nvSpPr>
          <p:spPr>
            <a:xfrm>
              <a:off x="7415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7"/>
            <p:cNvSpPr/>
            <p:nvPr/>
          </p:nvSpPr>
          <p:spPr>
            <a:xfrm>
              <a:off x="19543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7"/>
            <p:cNvSpPr/>
            <p:nvPr/>
          </p:nvSpPr>
          <p:spPr>
            <a:xfrm>
              <a:off x="1734674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7"/>
            <p:cNvSpPr/>
            <p:nvPr/>
          </p:nvSpPr>
          <p:spPr>
            <a:xfrm>
              <a:off x="480012" y="474886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7"/>
            <p:cNvSpPr/>
            <p:nvPr/>
          </p:nvSpPr>
          <p:spPr>
            <a:xfrm>
              <a:off x="18139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7"/>
            <p:cNvSpPr/>
            <p:nvPr/>
          </p:nvSpPr>
          <p:spPr>
            <a:xfrm>
              <a:off x="18139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7"/>
            <p:cNvSpPr/>
            <p:nvPr/>
          </p:nvSpPr>
          <p:spPr>
            <a:xfrm>
              <a:off x="1488977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7"/>
            <p:cNvSpPr/>
            <p:nvPr/>
          </p:nvSpPr>
          <p:spPr>
            <a:xfrm>
              <a:off x="2135713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7"/>
            <p:cNvSpPr/>
            <p:nvPr/>
          </p:nvSpPr>
          <p:spPr>
            <a:xfrm>
              <a:off x="2762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7"/>
            <p:cNvSpPr/>
            <p:nvPr/>
          </p:nvSpPr>
          <p:spPr>
            <a:xfrm>
              <a:off x="304158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7"/>
            <p:cNvSpPr/>
            <p:nvPr/>
          </p:nvSpPr>
          <p:spPr>
            <a:xfrm>
              <a:off x="419353" y="50644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7"/>
            <p:cNvSpPr/>
            <p:nvPr/>
          </p:nvSpPr>
          <p:spPr>
            <a:xfrm>
              <a:off x="70537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7"/>
            <p:cNvSpPr/>
            <p:nvPr/>
          </p:nvSpPr>
          <p:spPr>
            <a:xfrm>
              <a:off x="1921260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7"/>
            <p:cNvSpPr/>
            <p:nvPr/>
          </p:nvSpPr>
          <p:spPr>
            <a:xfrm>
              <a:off x="17678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7"/>
            <p:cNvSpPr/>
            <p:nvPr/>
          </p:nvSpPr>
          <p:spPr>
            <a:xfrm>
              <a:off x="385892" y="3698491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7"/>
            <p:cNvSpPr/>
            <p:nvPr/>
          </p:nvSpPr>
          <p:spPr>
            <a:xfrm>
              <a:off x="498484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7"/>
            <p:cNvSpPr/>
            <p:nvPr/>
          </p:nvSpPr>
          <p:spPr>
            <a:xfrm>
              <a:off x="158105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7"/>
            <p:cNvSpPr/>
            <p:nvPr/>
          </p:nvSpPr>
          <p:spPr>
            <a:xfrm>
              <a:off x="826690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7"/>
            <p:cNvSpPr/>
            <p:nvPr/>
          </p:nvSpPr>
          <p:spPr>
            <a:xfrm>
              <a:off x="151161" y="4063480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7"/>
            <p:cNvSpPr/>
            <p:nvPr/>
          </p:nvSpPr>
          <p:spPr>
            <a:xfrm>
              <a:off x="981258" y="4843165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7"/>
            <p:cNvSpPr/>
            <p:nvPr/>
          </p:nvSpPr>
          <p:spPr>
            <a:xfrm>
              <a:off x="37885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7"/>
            <p:cNvSpPr/>
            <p:nvPr/>
          </p:nvSpPr>
          <p:spPr>
            <a:xfrm>
              <a:off x="1324241" y="498904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7"/>
            <p:cNvSpPr/>
            <p:nvPr/>
          </p:nvSpPr>
          <p:spPr>
            <a:xfrm>
              <a:off x="322841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7"/>
            <p:cNvSpPr/>
            <p:nvPr/>
          </p:nvSpPr>
          <p:spPr>
            <a:xfrm>
              <a:off x="5550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7"/>
            <p:cNvSpPr/>
            <p:nvPr/>
          </p:nvSpPr>
          <p:spPr>
            <a:xfrm>
              <a:off x="26700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4" name="Google Shape;1824;p8"/>
          <p:cNvGrpSpPr/>
          <p:nvPr/>
        </p:nvGrpSpPr>
        <p:grpSpPr>
          <a:xfrm>
            <a:off x="14499" y="-44102"/>
            <a:ext cx="7290023" cy="5221595"/>
            <a:chOff x="18139" y="-44102"/>
            <a:chExt cx="9120445" cy="5221595"/>
          </a:xfrm>
        </p:grpSpPr>
        <p:sp>
          <p:nvSpPr>
            <p:cNvPr id="1825" name="Google Shape;1825;p8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8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859124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8273982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8413948" y="94748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8413948" y="15550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8"/>
            <p:cNvSpPr/>
            <p:nvPr/>
          </p:nvSpPr>
          <p:spPr>
            <a:xfrm>
              <a:off x="8315958" y="21816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8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7919529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8099993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8"/>
            <p:cNvSpPr/>
            <p:nvPr/>
          </p:nvSpPr>
          <p:spPr>
            <a:xfrm>
              <a:off x="857259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8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8031593" y="4904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8031593" y="229461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867445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7949858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8155092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8218144" y="104160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8236827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8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8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8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8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8"/>
            <p:cNvSpPr/>
            <p:nvPr/>
          </p:nvSpPr>
          <p:spPr>
            <a:xfrm>
              <a:off x="8553914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8"/>
            <p:cNvSpPr/>
            <p:nvPr/>
          </p:nvSpPr>
          <p:spPr>
            <a:xfrm>
              <a:off x="8031593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8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8"/>
            <p:cNvSpPr/>
            <p:nvPr/>
          </p:nvSpPr>
          <p:spPr>
            <a:xfrm>
              <a:off x="8218144" y="130080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8"/>
            <p:cNvSpPr/>
            <p:nvPr/>
          </p:nvSpPr>
          <p:spPr>
            <a:xfrm>
              <a:off x="845131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8"/>
            <p:cNvSpPr/>
            <p:nvPr/>
          </p:nvSpPr>
          <p:spPr>
            <a:xfrm>
              <a:off x="7919529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8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8"/>
            <p:cNvSpPr/>
            <p:nvPr/>
          </p:nvSpPr>
          <p:spPr>
            <a:xfrm>
              <a:off x="8118500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8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8"/>
            <p:cNvSpPr/>
            <p:nvPr/>
          </p:nvSpPr>
          <p:spPr>
            <a:xfrm>
              <a:off x="846996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8"/>
            <p:cNvSpPr/>
            <p:nvPr/>
          </p:nvSpPr>
          <p:spPr>
            <a:xfrm>
              <a:off x="859124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8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8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8"/>
            <p:cNvSpPr/>
            <p:nvPr/>
          </p:nvSpPr>
          <p:spPr>
            <a:xfrm>
              <a:off x="8413948" y="377375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8"/>
            <p:cNvSpPr/>
            <p:nvPr/>
          </p:nvSpPr>
          <p:spPr>
            <a:xfrm>
              <a:off x="8413948" y="438146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8"/>
            <p:cNvSpPr/>
            <p:nvPr/>
          </p:nvSpPr>
          <p:spPr>
            <a:xfrm>
              <a:off x="8315958" y="50079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8"/>
            <p:cNvSpPr/>
            <p:nvPr/>
          </p:nvSpPr>
          <p:spPr>
            <a:xfrm>
              <a:off x="801291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8"/>
            <p:cNvSpPr/>
            <p:nvPr/>
          </p:nvSpPr>
          <p:spPr>
            <a:xfrm>
              <a:off x="833464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8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8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8"/>
            <p:cNvSpPr/>
            <p:nvPr/>
          </p:nvSpPr>
          <p:spPr>
            <a:xfrm>
              <a:off x="8815163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8"/>
            <p:cNvSpPr/>
            <p:nvPr/>
          </p:nvSpPr>
          <p:spPr>
            <a:xfrm>
              <a:off x="7919529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8"/>
            <p:cNvSpPr/>
            <p:nvPr/>
          </p:nvSpPr>
          <p:spPr>
            <a:xfrm>
              <a:off x="910118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8"/>
            <p:cNvSpPr/>
            <p:nvPr/>
          </p:nvSpPr>
          <p:spPr>
            <a:xfrm>
              <a:off x="8099993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8"/>
            <p:cNvSpPr/>
            <p:nvPr/>
          </p:nvSpPr>
          <p:spPr>
            <a:xfrm>
              <a:off x="857259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8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8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8"/>
            <p:cNvSpPr/>
            <p:nvPr/>
          </p:nvSpPr>
          <p:spPr>
            <a:xfrm>
              <a:off x="8553914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8"/>
            <p:cNvSpPr/>
            <p:nvPr/>
          </p:nvSpPr>
          <p:spPr>
            <a:xfrm>
              <a:off x="7938212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8"/>
            <p:cNvSpPr/>
            <p:nvPr/>
          </p:nvSpPr>
          <p:spPr>
            <a:xfrm>
              <a:off x="8031593" y="33168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8"/>
            <p:cNvSpPr/>
            <p:nvPr/>
          </p:nvSpPr>
          <p:spPr>
            <a:xfrm>
              <a:off x="8031593" y="512105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8"/>
            <p:cNvSpPr/>
            <p:nvPr/>
          </p:nvSpPr>
          <p:spPr>
            <a:xfrm>
              <a:off x="867445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8"/>
            <p:cNvSpPr/>
            <p:nvPr/>
          </p:nvSpPr>
          <p:spPr>
            <a:xfrm>
              <a:off x="7949858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8"/>
            <p:cNvSpPr/>
            <p:nvPr/>
          </p:nvSpPr>
          <p:spPr>
            <a:xfrm>
              <a:off x="8155092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1" y="3616"/>
                    <a:pt x="3579" y="2806"/>
                    <a:pt x="3579" y="1808"/>
                  </a:cubicBezTo>
                  <a:cubicBezTo>
                    <a:pt x="3579" y="809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8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8"/>
            <p:cNvSpPr/>
            <p:nvPr/>
          </p:nvSpPr>
          <p:spPr>
            <a:xfrm>
              <a:off x="8218144" y="38680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8"/>
            <p:cNvSpPr/>
            <p:nvPr/>
          </p:nvSpPr>
          <p:spPr>
            <a:xfrm>
              <a:off x="8236827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8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8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8"/>
            <p:cNvSpPr/>
            <p:nvPr/>
          </p:nvSpPr>
          <p:spPr>
            <a:xfrm>
              <a:off x="8334641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8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8"/>
            <p:cNvSpPr/>
            <p:nvPr/>
          </p:nvSpPr>
          <p:spPr>
            <a:xfrm>
              <a:off x="8031593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8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8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8"/>
            <p:cNvSpPr/>
            <p:nvPr/>
          </p:nvSpPr>
          <p:spPr>
            <a:xfrm>
              <a:off x="8218144" y="412708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8"/>
            <p:cNvSpPr/>
            <p:nvPr/>
          </p:nvSpPr>
          <p:spPr>
            <a:xfrm>
              <a:off x="845131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8"/>
            <p:cNvSpPr/>
            <p:nvPr/>
          </p:nvSpPr>
          <p:spPr>
            <a:xfrm>
              <a:off x="7919529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8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8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8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8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8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8"/>
            <p:cNvSpPr/>
            <p:nvPr/>
          </p:nvSpPr>
          <p:spPr>
            <a:xfrm>
              <a:off x="5671418" y="47156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8"/>
            <p:cNvSpPr/>
            <p:nvPr/>
          </p:nvSpPr>
          <p:spPr>
            <a:xfrm>
              <a:off x="6977345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8"/>
            <p:cNvSpPr/>
            <p:nvPr/>
          </p:nvSpPr>
          <p:spPr>
            <a:xfrm>
              <a:off x="5792736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8"/>
            <p:cNvSpPr/>
            <p:nvPr/>
          </p:nvSpPr>
          <p:spPr>
            <a:xfrm>
              <a:off x="5475438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8"/>
            <p:cNvSpPr/>
            <p:nvPr/>
          </p:nvSpPr>
          <p:spPr>
            <a:xfrm>
              <a:off x="6939978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8"/>
            <p:cNvSpPr/>
            <p:nvPr/>
          </p:nvSpPr>
          <p:spPr>
            <a:xfrm>
              <a:off x="6386589" y="15927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8"/>
            <p:cNvSpPr/>
            <p:nvPr/>
          </p:nvSpPr>
          <p:spPr>
            <a:xfrm>
              <a:off x="7331939" y="220049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8"/>
            <p:cNvSpPr/>
            <p:nvPr/>
          </p:nvSpPr>
          <p:spPr>
            <a:xfrm>
              <a:off x="6302672" y="128195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8"/>
            <p:cNvSpPr/>
            <p:nvPr/>
          </p:nvSpPr>
          <p:spPr>
            <a:xfrm>
              <a:off x="6077101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8"/>
            <p:cNvSpPr/>
            <p:nvPr/>
          </p:nvSpPr>
          <p:spPr>
            <a:xfrm>
              <a:off x="5615404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8"/>
            <p:cNvSpPr/>
            <p:nvPr/>
          </p:nvSpPr>
          <p:spPr>
            <a:xfrm>
              <a:off x="5615404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8"/>
            <p:cNvSpPr/>
            <p:nvPr/>
          </p:nvSpPr>
          <p:spPr>
            <a:xfrm>
              <a:off x="7593012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8"/>
            <p:cNvSpPr/>
            <p:nvPr/>
          </p:nvSpPr>
          <p:spPr>
            <a:xfrm>
              <a:off x="5517414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8"/>
            <p:cNvSpPr/>
            <p:nvPr/>
          </p:nvSpPr>
          <p:spPr>
            <a:xfrm>
              <a:off x="7415891" y="61301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8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8"/>
            <p:cNvSpPr/>
            <p:nvPr/>
          </p:nvSpPr>
          <p:spPr>
            <a:xfrm>
              <a:off x="7086242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8"/>
            <p:cNvSpPr/>
            <p:nvPr/>
          </p:nvSpPr>
          <p:spPr>
            <a:xfrm>
              <a:off x="7732978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8"/>
            <p:cNvSpPr/>
            <p:nvPr/>
          </p:nvSpPr>
          <p:spPr>
            <a:xfrm>
              <a:off x="6818872" y="173882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8"/>
            <p:cNvSpPr/>
            <p:nvPr/>
          </p:nvSpPr>
          <p:spPr>
            <a:xfrm>
              <a:off x="6604208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8"/>
            <p:cNvSpPr/>
            <p:nvPr/>
          </p:nvSpPr>
          <p:spPr>
            <a:xfrm>
              <a:off x="7705076" y="11970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8"/>
            <p:cNvSpPr/>
            <p:nvPr/>
          </p:nvSpPr>
          <p:spPr>
            <a:xfrm>
              <a:off x="5214189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8"/>
            <p:cNvSpPr/>
            <p:nvPr/>
          </p:nvSpPr>
          <p:spPr>
            <a:xfrm>
              <a:off x="642395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8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8"/>
            <p:cNvSpPr/>
            <p:nvPr/>
          </p:nvSpPr>
          <p:spPr>
            <a:xfrm>
              <a:off x="6405272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8"/>
            <p:cNvSpPr/>
            <p:nvPr/>
          </p:nvSpPr>
          <p:spPr>
            <a:xfrm>
              <a:off x="5901423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8"/>
            <p:cNvSpPr/>
            <p:nvPr/>
          </p:nvSpPr>
          <p:spPr>
            <a:xfrm>
              <a:off x="6016442" y="223820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8"/>
            <p:cNvSpPr/>
            <p:nvPr/>
          </p:nvSpPr>
          <p:spPr>
            <a:xfrm>
              <a:off x="5121019" y="131966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8"/>
            <p:cNvSpPr/>
            <p:nvPr/>
          </p:nvSpPr>
          <p:spPr>
            <a:xfrm>
              <a:off x="6302672" y="220049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8"/>
            <p:cNvSpPr/>
            <p:nvPr/>
          </p:nvSpPr>
          <p:spPr>
            <a:xfrm>
              <a:off x="7518525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8"/>
            <p:cNvSpPr/>
            <p:nvPr/>
          </p:nvSpPr>
          <p:spPr>
            <a:xfrm>
              <a:off x="5301272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8"/>
            <p:cNvSpPr/>
            <p:nvPr/>
          </p:nvSpPr>
          <p:spPr>
            <a:xfrm>
              <a:off x="5774053" y="2080333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8"/>
            <p:cNvSpPr/>
            <p:nvPr/>
          </p:nvSpPr>
          <p:spPr>
            <a:xfrm>
              <a:off x="5983157" y="87204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8"/>
            <p:cNvSpPr/>
            <p:nvPr/>
          </p:nvSpPr>
          <p:spPr>
            <a:xfrm>
              <a:off x="7397207" y="100405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8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8"/>
            <p:cNvSpPr/>
            <p:nvPr/>
          </p:nvSpPr>
          <p:spPr>
            <a:xfrm>
              <a:off x="6995993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8"/>
            <p:cNvSpPr/>
            <p:nvPr/>
          </p:nvSpPr>
          <p:spPr>
            <a:xfrm>
              <a:off x="5232873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8"/>
            <p:cNvSpPr/>
            <p:nvPr/>
          </p:nvSpPr>
          <p:spPr>
            <a:xfrm>
              <a:off x="6669476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5232873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7275925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7611695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7751661" y="1489225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423955" y="1877843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26" y="1068"/>
                  </a:cubicBezTo>
                  <a:cubicBezTo>
                    <a:pt x="820" y="1068"/>
                    <a:pt x="1056" y="831"/>
                    <a:pt x="1056" y="532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921295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587573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5151314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5356548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578523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5976120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5419423" y="10416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921295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5438107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6172664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717332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7751661" y="75906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5536097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7397207" y="1470366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1" y="1067"/>
                    <a:pt x="1057" y="830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7593012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585525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734744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6716272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7518525" y="12348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5920106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7219910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5755370" y="235118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7257242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604208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5232873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7135959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7789028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227975" y="147036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5419423" y="130080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5652770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5121019" y="74020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8"/>
            <p:cNvSpPr/>
            <p:nvPr/>
          </p:nvSpPr>
          <p:spPr>
            <a:xfrm>
              <a:off x="6179701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8"/>
            <p:cNvSpPr/>
            <p:nvPr/>
          </p:nvSpPr>
          <p:spPr>
            <a:xfrm>
              <a:off x="5319955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8"/>
            <p:cNvSpPr/>
            <p:nvPr/>
          </p:nvSpPr>
          <p:spPr>
            <a:xfrm>
              <a:off x="5957472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8"/>
            <p:cNvSpPr/>
            <p:nvPr/>
          </p:nvSpPr>
          <p:spPr>
            <a:xfrm>
              <a:off x="6669476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8"/>
            <p:cNvSpPr/>
            <p:nvPr/>
          </p:nvSpPr>
          <p:spPr>
            <a:xfrm>
              <a:off x="671627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8"/>
            <p:cNvSpPr/>
            <p:nvPr/>
          </p:nvSpPr>
          <p:spPr>
            <a:xfrm>
              <a:off x="735987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8"/>
            <p:cNvSpPr/>
            <p:nvPr/>
          </p:nvSpPr>
          <p:spPr>
            <a:xfrm>
              <a:off x="7537173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8"/>
            <p:cNvSpPr/>
            <p:nvPr/>
          </p:nvSpPr>
          <p:spPr>
            <a:xfrm>
              <a:off x="5671418" y="329801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8"/>
            <p:cNvSpPr/>
            <p:nvPr/>
          </p:nvSpPr>
          <p:spPr>
            <a:xfrm>
              <a:off x="6977345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8"/>
            <p:cNvSpPr/>
            <p:nvPr/>
          </p:nvSpPr>
          <p:spPr>
            <a:xfrm>
              <a:off x="5792736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8"/>
            <p:cNvSpPr/>
            <p:nvPr/>
          </p:nvSpPr>
          <p:spPr>
            <a:xfrm>
              <a:off x="6939978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8"/>
            <p:cNvSpPr/>
            <p:nvPr/>
          </p:nvSpPr>
          <p:spPr>
            <a:xfrm>
              <a:off x="6386589" y="441918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8"/>
            <p:cNvSpPr/>
            <p:nvPr/>
          </p:nvSpPr>
          <p:spPr>
            <a:xfrm>
              <a:off x="7331939" y="502676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8"/>
            <p:cNvSpPr/>
            <p:nvPr/>
          </p:nvSpPr>
          <p:spPr>
            <a:xfrm>
              <a:off x="6302672" y="410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1"/>
                    <a:pt x="236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8"/>
            <p:cNvSpPr/>
            <p:nvPr/>
          </p:nvSpPr>
          <p:spPr>
            <a:xfrm>
              <a:off x="6077101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8"/>
            <p:cNvSpPr/>
            <p:nvPr/>
          </p:nvSpPr>
          <p:spPr>
            <a:xfrm>
              <a:off x="5615404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8"/>
            <p:cNvSpPr/>
            <p:nvPr/>
          </p:nvSpPr>
          <p:spPr>
            <a:xfrm>
              <a:off x="5615404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8"/>
            <p:cNvSpPr/>
            <p:nvPr/>
          </p:nvSpPr>
          <p:spPr>
            <a:xfrm>
              <a:off x="7593012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8"/>
            <p:cNvSpPr/>
            <p:nvPr/>
          </p:nvSpPr>
          <p:spPr>
            <a:xfrm>
              <a:off x="5517414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8"/>
            <p:cNvSpPr/>
            <p:nvPr/>
          </p:nvSpPr>
          <p:spPr>
            <a:xfrm>
              <a:off x="7415891" y="34392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8"/>
            <p:cNvSpPr/>
            <p:nvPr/>
          </p:nvSpPr>
          <p:spPr>
            <a:xfrm>
              <a:off x="715464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8"/>
            <p:cNvSpPr/>
            <p:nvPr/>
          </p:nvSpPr>
          <p:spPr>
            <a:xfrm>
              <a:off x="7086242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8"/>
            <p:cNvSpPr/>
            <p:nvPr/>
          </p:nvSpPr>
          <p:spPr>
            <a:xfrm>
              <a:off x="7732978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8"/>
            <p:cNvSpPr/>
            <p:nvPr/>
          </p:nvSpPr>
          <p:spPr>
            <a:xfrm>
              <a:off x="6818872" y="4565274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8"/>
            <p:cNvSpPr/>
            <p:nvPr/>
          </p:nvSpPr>
          <p:spPr>
            <a:xfrm>
              <a:off x="7705076" y="402353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8"/>
            <p:cNvSpPr/>
            <p:nvPr/>
          </p:nvSpPr>
          <p:spPr>
            <a:xfrm>
              <a:off x="5214189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8"/>
            <p:cNvSpPr/>
            <p:nvPr/>
          </p:nvSpPr>
          <p:spPr>
            <a:xfrm>
              <a:off x="5536097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8"/>
            <p:cNvSpPr/>
            <p:nvPr/>
          </p:nvSpPr>
          <p:spPr>
            <a:xfrm>
              <a:off x="642395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8"/>
            <p:cNvSpPr/>
            <p:nvPr/>
          </p:nvSpPr>
          <p:spPr>
            <a:xfrm>
              <a:off x="5873521" y="309074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8"/>
            <p:cNvSpPr/>
            <p:nvPr/>
          </p:nvSpPr>
          <p:spPr>
            <a:xfrm>
              <a:off x="6405272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8"/>
            <p:cNvSpPr/>
            <p:nvPr/>
          </p:nvSpPr>
          <p:spPr>
            <a:xfrm>
              <a:off x="5901423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8"/>
            <p:cNvSpPr/>
            <p:nvPr/>
          </p:nvSpPr>
          <p:spPr>
            <a:xfrm>
              <a:off x="6016442" y="50644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8"/>
            <p:cNvSpPr/>
            <p:nvPr/>
          </p:nvSpPr>
          <p:spPr>
            <a:xfrm>
              <a:off x="5121019" y="41459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8"/>
            <p:cNvSpPr/>
            <p:nvPr/>
          </p:nvSpPr>
          <p:spPr>
            <a:xfrm>
              <a:off x="6302672" y="50267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8"/>
            <p:cNvSpPr/>
            <p:nvPr/>
          </p:nvSpPr>
          <p:spPr>
            <a:xfrm>
              <a:off x="7518525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8"/>
            <p:cNvSpPr/>
            <p:nvPr/>
          </p:nvSpPr>
          <p:spPr>
            <a:xfrm>
              <a:off x="5301272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8"/>
            <p:cNvSpPr/>
            <p:nvPr/>
          </p:nvSpPr>
          <p:spPr>
            <a:xfrm>
              <a:off x="5774053" y="490677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8"/>
            <p:cNvSpPr/>
            <p:nvPr/>
          </p:nvSpPr>
          <p:spPr>
            <a:xfrm>
              <a:off x="5983157" y="369849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8"/>
            <p:cNvSpPr/>
            <p:nvPr/>
          </p:nvSpPr>
          <p:spPr>
            <a:xfrm>
              <a:off x="6095749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7294608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7397207" y="383032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7555681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995993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55370" y="27391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139667" y="2556984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1" y="1067"/>
                    <a:pt x="1057" y="830"/>
                    <a:pt x="1057" y="531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5232873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6669476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7135959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8"/>
            <p:cNvSpPr/>
            <p:nvPr/>
          </p:nvSpPr>
          <p:spPr>
            <a:xfrm>
              <a:off x="5232873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8"/>
            <p:cNvSpPr/>
            <p:nvPr/>
          </p:nvSpPr>
          <p:spPr>
            <a:xfrm>
              <a:off x="7275925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8"/>
            <p:cNvSpPr/>
            <p:nvPr/>
          </p:nvSpPr>
          <p:spPr>
            <a:xfrm>
              <a:off x="7611695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8"/>
            <p:cNvSpPr/>
            <p:nvPr/>
          </p:nvSpPr>
          <p:spPr>
            <a:xfrm>
              <a:off x="7751661" y="4315495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8"/>
            <p:cNvSpPr/>
            <p:nvPr/>
          </p:nvSpPr>
          <p:spPr>
            <a:xfrm>
              <a:off x="6423955" y="470411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8"/>
            <p:cNvSpPr/>
            <p:nvPr/>
          </p:nvSpPr>
          <p:spPr>
            <a:xfrm>
              <a:off x="587573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8"/>
            <p:cNvSpPr/>
            <p:nvPr/>
          </p:nvSpPr>
          <p:spPr>
            <a:xfrm>
              <a:off x="5151314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8"/>
            <p:cNvSpPr/>
            <p:nvPr/>
          </p:nvSpPr>
          <p:spPr>
            <a:xfrm>
              <a:off x="7679356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8"/>
            <p:cNvSpPr/>
            <p:nvPr/>
          </p:nvSpPr>
          <p:spPr>
            <a:xfrm>
              <a:off x="5356548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09"/>
                    <a:pt x="1" y="1808"/>
                  </a:cubicBezTo>
                  <a:cubicBezTo>
                    <a:pt x="1" y="2806"/>
                    <a:pt x="800" y="3616"/>
                    <a:pt x="1787" y="3616"/>
                  </a:cubicBezTo>
                  <a:cubicBezTo>
                    <a:pt x="2775" y="3616"/>
                    <a:pt x="3579" y="2806"/>
                    <a:pt x="3579" y="1808"/>
                  </a:cubicBezTo>
                  <a:cubicBezTo>
                    <a:pt x="3579" y="809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8"/>
            <p:cNvSpPr/>
            <p:nvPr/>
          </p:nvSpPr>
          <p:spPr>
            <a:xfrm>
              <a:off x="6578523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8"/>
            <p:cNvSpPr/>
            <p:nvPr/>
          </p:nvSpPr>
          <p:spPr>
            <a:xfrm>
              <a:off x="6485318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8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8"/>
            <p:cNvSpPr/>
            <p:nvPr/>
          </p:nvSpPr>
          <p:spPr>
            <a:xfrm>
              <a:off x="5976120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8"/>
            <p:cNvSpPr/>
            <p:nvPr/>
          </p:nvSpPr>
          <p:spPr>
            <a:xfrm>
              <a:off x="5419423" y="38680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8"/>
            <p:cNvSpPr/>
            <p:nvPr/>
          </p:nvSpPr>
          <p:spPr>
            <a:xfrm>
              <a:off x="6921295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8"/>
            <p:cNvSpPr/>
            <p:nvPr/>
          </p:nvSpPr>
          <p:spPr>
            <a:xfrm>
              <a:off x="5438107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8"/>
            <p:cNvSpPr/>
            <p:nvPr/>
          </p:nvSpPr>
          <p:spPr>
            <a:xfrm>
              <a:off x="717332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8"/>
            <p:cNvSpPr/>
            <p:nvPr/>
          </p:nvSpPr>
          <p:spPr>
            <a:xfrm>
              <a:off x="6837379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8"/>
            <p:cNvSpPr/>
            <p:nvPr/>
          </p:nvSpPr>
          <p:spPr>
            <a:xfrm>
              <a:off x="7434398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8"/>
            <p:cNvSpPr/>
            <p:nvPr/>
          </p:nvSpPr>
          <p:spPr>
            <a:xfrm>
              <a:off x="6958662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8"/>
            <p:cNvSpPr/>
            <p:nvPr/>
          </p:nvSpPr>
          <p:spPr>
            <a:xfrm>
              <a:off x="7751661" y="358533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8"/>
            <p:cNvSpPr/>
            <p:nvPr/>
          </p:nvSpPr>
          <p:spPr>
            <a:xfrm>
              <a:off x="6227975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8"/>
            <p:cNvSpPr/>
            <p:nvPr/>
          </p:nvSpPr>
          <p:spPr>
            <a:xfrm>
              <a:off x="6077101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8"/>
            <p:cNvSpPr/>
            <p:nvPr/>
          </p:nvSpPr>
          <p:spPr>
            <a:xfrm>
              <a:off x="5536097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8"/>
            <p:cNvSpPr/>
            <p:nvPr/>
          </p:nvSpPr>
          <p:spPr>
            <a:xfrm>
              <a:off x="7397207" y="4296636"/>
              <a:ext cx="37226" cy="37718"/>
            </a:xfrm>
            <a:custGeom>
              <a:avLst/>
              <a:gdLst/>
              <a:ahLst/>
              <a:cxnLst/>
              <a:rect l="l" t="t" r="r" b="b"/>
              <a:pathLst>
                <a:path w="1058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8"/>
            <p:cNvSpPr/>
            <p:nvPr/>
          </p:nvSpPr>
          <p:spPr>
            <a:xfrm>
              <a:off x="7705076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8"/>
            <p:cNvSpPr/>
            <p:nvPr/>
          </p:nvSpPr>
          <p:spPr>
            <a:xfrm>
              <a:off x="7593012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8"/>
            <p:cNvSpPr/>
            <p:nvPr/>
          </p:nvSpPr>
          <p:spPr>
            <a:xfrm>
              <a:off x="6585525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8"/>
            <p:cNvSpPr/>
            <p:nvPr/>
          </p:nvSpPr>
          <p:spPr>
            <a:xfrm>
              <a:off x="6734744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8"/>
            <p:cNvSpPr/>
            <p:nvPr/>
          </p:nvSpPr>
          <p:spPr>
            <a:xfrm>
              <a:off x="6716272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8"/>
            <p:cNvSpPr/>
            <p:nvPr/>
          </p:nvSpPr>
          <p:spPr>
            <a:xfrm>
              <a:off x="6466670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8"/>
            <p:cNvSpPr/>
            <p:nvPr/>
          </p:nvSpPr>
          <p:spPr>
            <a:xfrm>
              <a:off x="7518525" y="406107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8"/>
            <p:cNvSpPr/>
            <p:nvPr/>
          </p:nvSpPr>
          <p:spPr>
            <a:xfrm>
              <a:off x="5920106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8"/>
            <p:cNvSpPr/>
            <p:nvPr/>
          </p:nvSpPr>
          <p:spPr>
            <a:xfrm>
              <a:off x="7257242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8"/>
            <p:cNvSpPr/>
            <p:nvPr/>
          </p:nvSpPr>
          <p:spPr>
            <a:xfrm>
              <a:off x="6604208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8"/>
            <p:cNvSpPr/>
            <p:nvPr/>
          </p:nvSpPr>
          <p:spPr>
            <a:xfrm>
              <a:off x="5232873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8"/>
            <p:cNvSpPr/>
            <p:nvPr/>
          </p:nvSpPr>
          <p:spPr>
            <a:xfrm>
              <a:off x="6265306" y="27202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8"/>
            <p:cNvSpPr/>
            <p:nvPr/>
          </p:nvSpPr>
          <p:spPr>
            <a:xfrm>
              <a:off x="7135959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8"/>
            <p:cNvSpPr/>
            <p:nvPr/>
          </p:nvSpPr>
          <p:spPr>
            <a:xfrm>
              <a:off x="6227975" y="4296636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8"/>
            <p:cNvSpPr/>
            <p:nvPr/>
          </p:nvSpPr>
          <p:spPr>
            <a:xfrm>
              <a:off x="5419423" y="412708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8"/>
            <p:cNvSpPr/>
            <p:nvPr/>
          </p:nvSpPr>
          <p:spPr>
            <a:xfrm>
              <a:off x="5652770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8"/>
            <p:cNvSpPr/>
            <p:nvPr/>
          </p:nvSpPr>
          <p:spPr>
            <a:xfrm>
              <a:off x="5121019" y="356647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8"/>
            <p:cNvSpPr/>
            <p:nvPr/>
          </p:nvSpPr>
          <p:spPr>
            <a:xfrm>
              <a:off x="6818872" y="31096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8"/>
            <p:cNvSpPr/>
            <p:nvPr/>
          </p:nvSpPr>
          <p:spPr>
            <a:xfrm>
              <a:off x="7047398" y="2556984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8"/>
            <p:cNvSpPr/>
            <p:nvPr/>
          </p:nvSpPr>
          <p:spPr>
            <a:xfrm>
              <a:off x="6548193" y="26825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8"/>
            <p:cNvSpPr/>
            <p:nvPr/>
          </p:nvSpPr>
          <p:spPr>
            <a:xfrm>
              <a:off x="586409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8"/>
            <p:cNvSpPr/>
            <p:nvPr/>
          </p:nvSpPr>
          <p:spPr>
            <a:xfrm>
              <a:off x="6179701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8"/>
            <p:cNvSpPr/>
            <p:nvPr/>
          </p:nvSpPr>
          <p:spPr>
            <a:xfrm>
              <a:off x="3158928" y="-1820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8"/>
            <p:cNvSpPr/>
            <p:nvPr/>
          </p:nvSpPr>
          <p:spPr>
            <a:xfrm>
              <a:off x="3870932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8"/>
            <p:cNvSpPr/>
            <p:nvPr/>
          </p:nvSpPr>
          <p:spPr>
            <a:xfrm>
              <a:off x="45611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8"/>
            <p:cNvSpPr/>
            <p:nvPr/>
          </p:nvSpPr>
          <p:spPr>
            <a:xfrm>
              <a:off x="2872698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8"/>
            <p:cNvSpPr/>
            <p:nvPr/>
          </p:nvSpPr>
          <p:spPr>
            <a:xfrm>
              <a:off x="417880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8"/>
            <p:cNvSpPr/>
            <p:nvPr/>
          </p:nvSpPr>
          <p:spPr>
            <a:xfrm>
              <a:off x="2993981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8"/>
            <p:cNvSpPr/>
            <p:nvPr/>
          </p:nvSpPr>
          <p:spPr>
            <a:xfrm>
              <a:off x="2676893" y="242180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8"/>
            <p:cNvSpPr/>
            <p:nvPr/>
          </p:nvSpPr>
          <p:spPr>
            <a:xfrm>
              <a:off x="4141434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8"/>
            <p:cNvSpPr/>
            <p:nvPr/>
          </p:nvSpPr>
          <p:spPr>
            <a:xfrm>
              <a:off x="3587868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8"/>
            <p:cNvSpPr/>
            <p:nvPr/>
          </p:nvSpPr>
          <p:spPr>
            <a:xfrm>
              <a:off x="4533219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8"/>
            <p:cNvSpPr/>
            <p:nvPr/>
          </p:nvSpPr>
          <p:spPr>
            <a:xfrm>
              <a:off x="3503917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8"/>
            <p:cNvSpPr/>
            <p:nvPr/>
          </p:nvSpPr>
          <p:spPr>
            <a:xfrm>
              <a:off x="3278557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8"/>
            <p:cNvSpPr/>
            <p:nvPr/>
          </p:nvSpPr>
          <p:spPr>
            <a:xfrm>
              <a:off x="2816859" y="94748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8"/>
            <p:cNvSpPr/>
            <p:nvPr/>
          </p:nvSpPr>
          <p:spPr>
            <a:xfrm>
              <a:off x="2816859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8"/>
            <p:cNvSpPr/>
            <p:nvPr/>
          </p:nvSpPr>
          <p:spPr>
            <a:xfrm>
              <a:off x="479446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8"/>
            <p:cNvSpPr/>
            <p:nvPr/>
          </p:nvSpPr>
          <p:spPr>
            <a:xfrm>
              <a:off x="2718869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8"/>
            <p:cNvSpPr/>
            <p:nvPr/>
          </p:nvSpPr>
          <p:spPr>
            <a:xfrm>
              <a:off x="4617170" y="61301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8"/>
            <p:cNvSpPr/>
            <p:nvPr/>
          </p:nvSpPr>
          <p:spPr>
            <a:xfrm>
              <a:off x="435592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8"/>
            <p:cNvSpPr/>
            <p:nvPr/>
          </p:nvSpPr>
          <p:spPr>
            <a:xfrm>
              <a:off x="4287698" y="19790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8"/>
            <p:cNvSpPr/>
            <p:nvPr/>
          </p:nvSpPr>
          <p:spPr>
            <a:xfrm>
              <a:off x="4934433" y="212505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8"/>
            <p:cNvSpPr/>
            <p:nvPr/>
          </p:nvSpPr>
          <p:spPr>
            <a:xfrm>
              <a:off x="4020151" y="173882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8"/>
            <p:cNvSpPr/>
            <p:nvPr/>
          </p:nvSpPr>
          <p:spPr>
            <a:xfrm>
              <a:off x="3805663" y="237004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8"/>
            <p:cNvSpPr/>
            <p:nvPr/>
          </p:nvSpPr>
          <p:spPr>
            <a:xfrm>
              <a:off x="4906356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8"/>
            <p:cNvSpPr/>
            <p:nvPr/>
          </p:nvSpPr>
          <p:spPr>
            <a:xfrm>
              <a:off x="241564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8"/>
            <p:cNvSpPr/>
            <p:nvPr/>
          </p:nvSpPr>
          <p:spPr>
            <a:xfrm>
              <a:off x="362523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8"/>
            <p:cNvSpPr/>
            <p:nvPr/>
          </p:nvSpPr>
          <p:spPr>
            <a:xfrm>
              <a:off x="307480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8"/>
            <p:cNvSpPr/>
            <p:nvPr/>
          </p:nvSpPr>
          <p:spPr>
            <a:xfrm>
              <a:off x="3606551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8"/>
            <p:cNvSpPr/>
            <p:nvPr/>
          </p:nvSpPr>
          <p:spPr>
            <a:xfrm>
              <a:off x="3102913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6" y="0"/>
                    <a:pt x="0" y="237"/>
                    <a:pt x="0" y="536"/>
                  </a:cubicBezTo>
                  <a:cubicBezTo>
                    <a:pt x="0" y="830"/>
                    <a:pt x="236" y="1067"/>
                    <a:pt x="531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8"/>
            <p:cNvSpPr/>
            <p:nvPr/>
          </p:nvSpPr>
          <p:spPr>
            <a:xfrm>
              <a:off x="3217898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8"/>
            <p:cNvSpPr/>
            <p:nvPr/>
          </p:nvSpPr>
          <p:spPr>
            <a:xfrm>
              <a:off x="2322264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8"/>
            <p:cNvSpPr/>
            <p:nvPr/>
          </p:nvSpPr>
          <p:spPr>
            <a:xfrm>
              <a:off x="3503917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8"/>
            <p:cNvSpPr/>
            <p:nvPr/>
          </p:nvSpPr>
          <p:spPr>
            <a:xfrm>
              <a:off x="4719770" y="194145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8"/>
            <p:cNvSpPr/>
            <p:nvPr/>
          </p:nvSpPr>
          <p:spPr>
            <a:xfrm>
              <a:off x="2502728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8"/>
            <p:cNvSpPr/>
            <p:nvPr/>
          </p:nvSpPr>
          <p:spPr>
            <a:xfrm>
              <a:off x="2975333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8"/>
            <p:cNvSpPr/>
            <p:nvPr/>
          </p:nvSpPr>
          <p:spPr>
            <a:xfrm>
              <a:off x="3184437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8"/>
            <p:cNvSpPr/>
            <p:nvPr/>
          </p:nvSpPr>
          <p:spPr>
            <a:xfrm>
              <a:off x="3297205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8"/>
            <p:cNvSpPr/>
            <p:nvPr/>
          </p:nvSpPr>
          <p:spPr>
            <a:xfrm>
              <a:off x="4598487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8"/>
            <p:cNvSpPr/>
            <p:nvPr/>
          </p:nvSpPr>
          <p:spPr>
            <a:xfrm>
              <a:off x="4757136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8"/>
            <p:cNvSpPr/>
            <p:nvPr/>
          </p:nvSpPr>
          <p:spPr>
            <a:xfrm>
              <a:off x="419744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8"/>
            <p:cNvSpPr/>
            <p:nvPr/>
          </p:nvSpPr>
          <p:spPr>
            <a:xfrm>
              <a:off x="2434328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8"/>
            <p:cNvSpPr/>
            <p:nvPr/>
          </p:nvSpPr>
          <p:spPr>
            <a:xfrm>
              <a:off x="3870932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8"/>
            <p:cNvSpPr/>
            <p:nvPr/>
          </p:nvSpPr>
          <p:spPr>
            <a:xfrm>
              <a:off x="4337414" y="121594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8"/>
            <p:cNvSpPr/>
            <p:nvPr/>
          </p:nvSpPr>
          <p:spPr>
            <a:xfrm>
              <a:off x="2434328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8"/>
            <p:cNvSpPr/>
            <p:nvPr/>
          </p:nvSpPr>
          <p:spPr>
            <a:xfrm>
              <a:off x="4477204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2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8"/>
            <p:cNvSpPr/>
            <p:nvPr/>
          </p:nvSpPr>
          <p:spPr>
            <a:xfrm>
              <a:off x="4813151" y="53757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8"/>
            <p:cNvSpPr/>
            <p:nvPr/>
          </p:nvSpPr>
          <p:spPr>
            <a:xfrm>
              <a:off x="4953117" y="1489225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8"/>
            <p:cNvSpPr/>
            <p:nvPr/>
          </p:nvSpPr>
          <p:spPr>
            <a:xfrm>
              <a:off x="3625235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2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8"/>
            <p:cNvSpPr/>
            <p:nvPr/>
          </p:nvSpPr>
          <p:spPr>
            <a:xfrm>
              <a:off x="4122751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8"/>
            <p:cNvSpPr/>
            <p:nvPr/>
          </p:nvSpPr>
          <p:spPr>
            <a:xfrm>
              <a:off x="3077193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8"/>
            <p:cNvSpPr/>
            <p:nvPr/>
          </p:nvSpPr>
          <p:spPr>
            <a:xfrm>
              <a:off x="2352593" y="1896527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8"/>
            <p:cNvSpPr/>
            <p:nvPr/>
          </p:nvSpPr>
          <p:spPr>
            <a:xfrm>
              <a:off x="4880636" y="82916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8"/>
            <p:cNvSpPr/>
            <p:nvPr/>
          </p:nvSpPr>
          <p:spPr>
            <a:xfrm>
              <a:off x="4134432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8"/>
            <p:cNvSpPr/>
            <p:nvPr/>
          </p:nvSpPr>
          <p:spPr>
            <a:xfrm>
              <a:off x="2557827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8"/>
            <p:cNvSpPr/>
            <p:nvPr/>
          </p:nvSpPr>
          <p:spPr>
            <a:xfrm>
              <a:off x="3779978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8"/>
            <p:cNvSpPr/>
            <p:nvPr/>
          </p:nvSpPr>
          <p:spPr>
            <a:xfrm>
              <a:off x="3686597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8"/>
            <p:cNvSpPr/>
            <p:nvPr/>
          </p:nvSpPr>
          <p:spPr>
            <a:xfrm>
              <a:off x="31774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8"/>
            <p:cNvSpPr/>
            <p:nvPr/>
          </p:nvSpPr>
          <p:spPr>
            <a:xfrm>
              <a:off x="2620879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8"/>
            <p:cNvSpPr/>
            <p:nvPr/>
          </p:nvSpPr>
          <p:spPr>
            <a:xfrm>
              <a:off x="4122751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8"/>
            <p:cNvSpPr/>
            <p:nvPr/>
          </p:nvSpPr>
          <p:spPr>
            <a:xfrm>
              <a:off x="2639562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8"/>
            <p:cNvSpPr/>
            <p:nvPr/>
          </p:nvSpPr>
          <p:spPr>
            <a:xfrm>
              <a:off x="3374119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8"/>
            <p:cNvSpPr/>
            <p:nvPr/>
          </p:nvSpPr>
          <p:spPr>
            <a:xfrm>
              <a:off x="437460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8"/>
            <p:cNvSpPr/>
            <p:nvPr/>
          </p:nvSpPr>
          <p:spPr>
            <a:xfrm>
              <a:off x="4038834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8"/>
            <p:cNvSpPr/>
            <p:nvPr/>
          </p:nvSpPr>
          <p:spPr>
            <a:xfrm>
              <a:off x="4635853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8"/>
            <p:cNvSpPr/>
            <p:nvPr/>
          </p:nvSpPr>
          <p:spPr>
            <a:xfrm>
              <a:off x="4953117" y="75906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26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8"/>
            <p:cNvSpPr/>
            <p:nvPr/>
          </p:nvSpPr>
          <p:spPr>
            <a:xfrm>
              <a:off x="342943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8"/>
            <p:cNvSpPr/>
            <p:nvPr/>
          </p:nvSpPr>
          <p:spPr>
            <a:xfrm>
              <a:off x="2737552" y="2125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8"/>
            <p:cNvSpPr/>
            <p:nvPr/>
          </p:nvSpPr>
          <p:spPr>
            <a:xfrm>
              <a:off x="4598487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8"/>
            <p:cNvSpPr/>
            <p:nvPr/>
          </p:nvSpPr>
          <p:spPr>
            <a:xfrm>
              <a:off x="479446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8"/>
            <p:cNvSpPr/>
            <p:nvPr/>
          </p:nvSpPr>
          <p:spPr>
            <a:xfrm>
              <a:off x="3787015" y="163045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8"/>
            <p:cNvSpPr/>
            <p:nvPr/>
          </p:nvSpPr>
          <p:spPr>
            <a:xfrm>
              <a:off x="39362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8"/>
            <p:cNvSpPr/>
            <p:nvPr/>
          </p:nvSpPr>
          <p:spPr>
            <a:xfrm>
              <a:off x="3917552" y="57529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8"/>
            <p:cNvSpPr/>
            <p:nvPr/>
          </p:nvSpPr>
          <p:spPr>
            <a:xfrm>
              <a:off x="3667914" y="3397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8"/>
            <p:cNvSpPr/>
            <p:nvPr/>
          </p:nvSpPr>
          <p:spPr>
            <a:xfrm>
              <a:off x="4719770" y="123480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8"/>
            <p:cNvSpPr/>
            <p:nvPr/>
          </p:nvSpPr>
          <p:spPr>
            <a:xfrm>
              <a:off x="3121561" y="161159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8"/>
            <p:cNvSpPr/>
            <p:nvPr/>
          </p:nvSpPr>
          <p:spPr>
            <a:xfrm>
              <a:off x="4421366" y="24406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8"/>
            <p:cNvSpPr/>
            <p:nvPr/>
          </p:nvSpPr>
          <p:spPr>
            <a:xfrm>
              <a:off x="2956649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8"/>
            <p:cNvSpPr/>
            <p:nvPr/>
          </p:nvSpPr>
          <p:spPr>
            <a:xfrm>
              <a:off x="4458732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8"/>
            <p:cNvSpPr/>
            <p:nvPr/>
          </p:nvSpPr>
          <p:spPr>
            <a:xfrm>
              <a:off x="3805663" y="128195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8"/>
            <p:cNvSpPr/>
            <p:nvPr/>
          </p:nvSpPr>
          <p:spPr>
            <a:xfrm>
              <a:off x="2434328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8"/>
            <p:cNvSpPr/>
            <p:nvPr/>
          </p:nvSpPr>
          <p:spPr>
            <a:xfrm>
              <a:off x="4337414" y="157388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8"/>
            <p:cNvSpPr/>
            <p:nvPr/>
          </p:nvSpPr>
          <p:spPr>
            <a:xfrm>
              <a:off x="4990272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8"/>
            <p:cNvSpPr/>
            <p:nvPr/>
          </p:nvSpPr>
          <p:spPr>
            <a:xfrm>
              <a:off x="3429430" y="147036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8"/>
            <p:cNvSpPr/>
            <p:nvPr/>
          </p:nvSpPr>
          <p:spPr>
            <a:xfrm>
              <a:off x="2620879" y="130080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8"/>
            <p:cNvSpPr/>
            <p:nvPr/>
          </p:nvSpPr>
          <p:spPr>
            <a:xfrm>
              <a:off x="2854015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8"/>
            <p:cNvSpPr/>
            <p:nvPr/>
          </p:nvSpPr>
          <p:spPr>
            <a:xfrm>
              <a:off x="2322264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8"/>
            <p:cNvSpPr/>
            <p:nvPr/>
          </p:nvSpPr>
          <p:spPr>
            <a:xfrm>
              <a:off x="4020151" y="2831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8"/>
            <p:cNvSpPr/>
            <p:nvPr/>
          </p:nvSpPr>
          <p:spPr>
            <a:xfrm>
              <a:off x="3381156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8"/>
            <p:cNvSpPr/>
            <p:nvPr/>
          </p:nvSpPr>
          <p:spPr>
            <a:xfrm>
              <a:off x="2521411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8"/>
            <p:cNvSpPr/>
            <p:nvPr/>
          </p:nvSpPr>
          <p:spPr>
            <a:xfrm>
              <a:off x="3158928" y="280806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8"/>
            <p:cNvSpPr/>
            <p:nvPr/>
          </p:nvSpPr>
          <p:spPr>
            <a:xfrm>
              <a:off x="3870932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8"/>
            <p:cNvSpPr/>
            <p:nvPr/>
          </p:nvSpPr>
          <p:spPr>
            <a:xfrm>
              <a:off x="3917552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8"/>
            <p:cNvSpPr/>
            <p:nvPr/>
          </p:nvSpPr>
          <p:spPr>
            <a:xfrm>
              <a:off x="45611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8"/>
            <p:cNvSpPr/>
            <p:nvPr/>
          </p:nvSpPr>
          <p:spPr>
            <a:xfrm>
              <a:off x="4738453" y="257563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8"/>
            <p:cNvSpPr/>
            <p:nvPr/>
          </p:nvSpPr>
          <p:spPr>
            <a:xfrm>
              <a:off x="2872698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8"/>
            <p:cNvSpPr/>
            <p:nvPr/>
          </p:nvSpPr>
          <p:spPr>
            <a:xfrm>
              <a:off x="417880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8"/>
            <p:cNvSpPr/>
            <p:nvPr/>
          </p:nvSpPr>
          <p:spPr>
            <a:xfrm>
              <a:off x="2993981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8"/>
            <p:cNvSpPr/>
            <p:nvPr/>
          </p:nvSpPr>
          <p:spPr>
            <a:xfrm>
              <a:off x="4141434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8"/>
            <p:cNvSpPr/>
            <p:nvPr/>
          </p:nvSpPr>
          <p:spPr>
            <a:xfrm>
              <a:off x="3587868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8"/>
            <p:cNvSpPr/>
            <p:nvPr/>
          </p:nvSpPr>
          <p:spPr>
            <a:xfrm>
              <a:off x="4533219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8"/>
            <p:cNvSpPr/>
            <p:nvPr/>
          </p:nvSpPr>
          <p:spPr>
            <a:xfrm>
              <a:off x="3503917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8"/>
            <p:cNvSpPr/>
            <p:nvPr/>
          </p:nvSpPr>
          <p:spPr>
            <a:xfrm>
              <a:off x="3278557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8"/>
            <p:cNvSpPr/>
            <p:nvPr/>
          </p:nvSpPr>
          <p:spPr>
            <a:xfrm>
              <a:off x="2816859" y="377375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8"/>
            <p:cNvSpPr/>
            <p:nvPr/>
          </p:nvSpPr>
          <p:spPr>
            <a:xfrm>
              <a:off x="2816859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8"/>
            <p:cNvSpPr/>
            <p:nvPr/>
          </p:nvSpPr>
          <p:spPr>
            <a:xfrm>
              <a:off x="479446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8"/>
            <p:cNvSpPr/>
            <p:nvPr/>
          </p:nvSpPr>
          <p:spPr>
            <a:xfrm>
              <a:off x="2718869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8"/>
            <p:cNvSpPr/>
            <p:nvPr/>
          </p:nvSpPr>
          <p:spPr>
            <a:xfrm>
              <a:off x="4617170" y="34392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8"/>
            <p:cNvSpPr/>
            <p:nvPr/>
          </p:nvSpPr>
          <p:spPr>
            <a:xfrm>
              <a:off x="435592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8"/>
            <p:cNvSpPr/>
            <p:nvPr/>
          </p:nvSpPr>
          <p:spPr>
            <a:xfrm>
              <a:off x="4287698" y="48054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8"/>
            <p:cNvSpPr/>
            <p:nvPr/>
          </p:nvSpPr>
          <p:spPr>
            <a:xfrm>
              <a:off x="4934433" y="495149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8"/>
            <p:cNvSpPr/>
            <p:nvPr/>
          </p:nvSpPr>
          <p:spPr>
            <a:xfrm>
              <a:off x="4020151" y="4565274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8"/>
            <p:cNvSpPr/>
            <p:nvPr/>
          </p:nvSpPr>
          <p:spPr>
            <a:xfrm>
              <a:off x="4906356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8"/>
            <p:cNvSpPr/>
            <p:nvPr/>
          </p:nvSpPr>
          <p:spPr>
            <a:xfrm>
              <a:off x="241564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8"/>
            <p:cNvSpPr/>
            <p:nvPr/>
          </p:nvSpPr>
          <p:spPr>
            <a:xfrm>
              <a:off x="273755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8"/>
            <p:cNvSpPr/>
            <p:nvPr/>
          </p:nvSpPr>
          <p:spPr>
            <a:xfrm>
              <a:off x="362523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8"/>
            <p:cNvSpPr/>
            <p:nvPr/>
          </p:nvSpPr>
          <p:spPr>
            <a:xfrm>
              <a:off x="307480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8"/>
            <p:cNvSpPr/>
            <p:nvPr/>
          </p:nvSpPr>
          <p:spPr>
            <a:xfrm>
              <a:off x="3606551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8"/>
            <p:cNvSpPr/>
            <p:nvPr/>
          </p:nvSpPr>
          <p:spPr>
            <a:xfrm>
              <a:off x="3102913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6" y="1"/>
                    <a:pt x="0" y="243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8"/>
            <p:cNvSpPr/>
            <p:nvPr/>
          </p:nvSpPr>
          <p:spPr>
            <a:xfrm>
              <a:off x="3217898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8"/>
            <p:cNvSpPr/>
            <p:nvPr/>
          </p:nvSpPr>
          <p:spPr>
            <a:xfrm>
              <a:off x="2322264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8"/>
            <p:cNvSpPr/>
            <p:nvPr/>
          </p:nvSpPr>
          <p:spPr>
            <a:xfrm>
              <a:off x="3503917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8"/>
            <p:cNvSpPr/>
            <p:nvPr/>
          </p:nvSpPr>
          <p:spPr>
            <a:xfrm>
              <a:off x="4719770" y="4767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8"/>
            <p:cNvSpPr/>
            <p:nvPr/>
          </p:nvSpPr>
          <p:spPr>
            <a:xfrm>
              <a:off x="2502728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8"/>
            <p:cNvSpPr/>
            <p:nvPr/>
          </p:nvSpPr>
          <p:spPr>
            <a:xfrm>
              <a:off x="2975333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8"/>
            <p:cNvSpPr/>
            <p:nvPr/>
          </p:nvSpPr>
          <p:spPr>
            <a:xfrm>
              <a:off x="3184437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8"/>
            <p:cNvSpPr/>
            <p:nvPr/>
          </p:nvSpPr>
          <p:spPr>
            <a:xfrm>
              <a:off x="3297205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8"/>
            <p:cNvSpPr/>
            <p:nvPr/>
          </p:nvSpPr>
          <p:spPr>
            <a:xfrm>
              <a:off x="4495888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8"/>
            <p:cNvSpPr/>
            <p:nvPr/>
          </p:nvSpPr>
          <p:spPr>
            <a:xfrm>
              <a:off x="4598487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8"/>
            <p:cNvSpPr/>
            <p:nvPr/>
          </p:nvSpPr>
          <p:spPr>
            <a:xfrm>
              <a:off x="4757136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8"/>
            <p:cNvSpPr/>
            <p:nvPr/>
          </p:nvSpPr>
          <p:spPr>
            <a:xfrm>
              <a:off x="419744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8"/>
            <p:cNvSpPr/>
            <p:nvPr/>
          </p:nvSpPr>
          <p:spPr>
            <a:xfrm>
              <a:off x="2956649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8"/>
            <p:cNvSpPr/>
            <p:nvPr/>
          </p:nvSpPr>
          <p:spPr>
            <a:xfrm>
              <a:off x="2340947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8"/>
            <p:cNvSpPr/>
            <p:nvPr/>
          </p:nvSpPr>
          <p:spPr>
            <a:xfrm>
              <a:off x="2434328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8"/>
            <p:cNvSpPr/>
            <p:nvPr/>
          </p:nvSpPr>
          <p:spPr>
            <a:xfrm>
              <a:off x="3870932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8"/>
            <p:cNvSpPr/>
            <p:nvPr/>
          </p:nvSpPr>
          <p:spPr>
            <a:xfrm>
              <a:off x="4337414" y="404238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8"/>
            <p:cNvSpPr/>
            <p:nvPr/>
          </p:nvSpPr>
          <p:spPr>
            <a:xfrm>
              <a:off x="2434328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8"/>
            <p:cNvSpPr/>
            <p:nvPr/>
          </p:nvSpPr>
          <p:spPr>
            <a:xfrm>
              <a:off x="4477204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8"/>
            <p:cNvSpPr/>
            <p:nvPr/>
          </p:nvSpPr>
          <p:spPr>
            <a:xfrm>
              <a:off x="4813151" y="336402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8"/>
            <p:cNvSpPr/>
            <p:nvPr/>
          </p:nvSpPr>
          <p:spPr>
            <a:xfrm>
              <a:off x="4953117" y="4315495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8"/>
            <p:cNvSpPr/>
            <p:nvPr/>
          </p:nvSpPr>
          <p:spPr>
            <a:xfrm>
              <a:off x="3625235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8"/>
            <p:cNvSpPr/>
            <p:nvPr/>
          </p:nvSpPr>
          <p:spPr>
            <a:xfrm>
              <a:off x="3077193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8"/>
            <p:cNvSpPr/>
            <p:nvPr/>
          </p:nvSpPr>
          <p:spPr>
            <a:xfrm>
              <a:off x="2352593" y="4722973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8"/>
            <p:cNvSpPr/>
            <p:nvPr/>
          </p:nvSpPr>
          <p:spPr>
            <a:xfrm>
              <a:off x="4880636" y="2909362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8"/>
            <p:cNvSpPr/>
            <p:nvPr/>
          </p:nvSpPr>
          <p:spPr>
            <a:xfrm>
              <a:off x="4134432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8"/>
            <p:cNvSpPr/>
            <p:nvPr/>
          </p:nvSpPr>
          <p:spPr>
            <a:xfrm>
              <a:off x="2557827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09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8"/>
            <p:cNvSpPr/>
            <p:nvPr/>
          </p:nvSpPr>
          <p:spPr>
            <a:xfrm>
              <a:off x="3779978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8"/>
            <p:cNvSpPr/>
            <p:nvPr/>
          </p:nvSpPr>
          <p:spPr>
            <a:xfrm>
              <a:off x="3686597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8"/>
            <p:cNvSpPr/>
            <p:nvPr/>
          </p:nvSpPr>
          <p:spPr>
            <a:xfrm>
              <a:off x="31774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8"/>
            <p:cNvSpPr/>
            <p:nvPr/>
          </p:nvSpPr>
          <p:spPr>
            <a:xfrm>
              <a:off x="2620879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8"/>
            <p:cNvSpPr/>
            <p:nvPr/>
          </p:nvSpPr>
          <p:spPr>
            <a:xfrm>
              <a:off x="4122751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8"/>
            <p:cNvSpPr/>
            <p:nvPr/>
          </p:nvSpPr>
          <p:spPr>
            <a:xfrm>
              <a:off x="2639562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8"/>
            <p:cNvSpPr/>
            <p:nvPr/>
          </p:nvSpPr>
          <p:spPr>
            <a:xfrm>
              <a:off x="437460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8"/>
            <p:cNvSpPr/>
            <p:nvPr/>
          </p:nvSpPr>
          <p:spPr>
            <a:xfrm>
              <a:off x="4038834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8"/>
            <p:cNvSpPr/>
            <p:nvPr/>
          </p:nvSpPr>
          <p:spPr>
            <a:xfrm>
              <a:off x="4635853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8"/>
            <p:cNvSpPr/>
            <p:nvPr/>
          </p:nvSpPr>
          <p:spPr>
            <a:xfrm>
              <a:off x="4160117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8"/>
            <p:cNvSpPr/>
            <p:nvPr/>
          </p:nvSpPr>
          <p:spPr>
            <a:xfrm>
              <a:off x="4953117" y="35853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8"/>
            <p:cNvSpPr/>
            <p:nvPr/>
          </p:nvSpPr>
          <p:spPr>
            <a:xfrm>
              <a:off x="342943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8"/>
            <p:cNvSpPr/>
            <p:nvPr/>
          </p:nvSpPr>
          <p:spPr>
            <a:xfrm>
              <a:off x="3278557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8"/>
            <p:cNvSpPr/>
            <p:nvPr/>
          </p:nvSpPr>
          <p:spPr>
            <a:xfrm>
              <a:off x="2737552" y="30389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8"/>
            <p:cNvSpPr/>
            <p:nvPr/>
          </p:nvSpPr>
          <p:spPr>
            <a:xfrm>
              <a:off x="4598487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8"/>
            <p:cNvSpPr/>
            <p:nvPr/>
          </p:nvSpPr>
          <p:spPr>
            <a:xfrm>
              <a:off x="4906356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8"/>
            <p:cNvSpPr/>
            <p:nvPr/>
          </p:nvSpPr>
          <p:spPr>
            <a:xfrm>
              <a:off x="479446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8"/>
            <p:cNvSpPr/>
            <p:nvPr/>
          </p:nvSpPr>
          <p:spPr>
            <a:xfrm>
              <a:off x="3787015" y="4456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8"/>
            <p:cNvSpPr/>
            <p:nvPr/>
          </p:nvSpPr>
          <p:spPr>
            <a:xfrm>
              <a:off x="39362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8"/>
            <p:cNvSpPr/>
            <p:nvPr/>
          </p:nvSpPr>
          <p:spPr>
            <a:xfrm>
              <a:off x="3917552" y="340174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8"/>
            <p:cNvSpPr/>
            <p:nvPr/>
          </p:nvSpPr>
          <p:spPr>
            <a:xfrm>
              <a:off x="3667914" y="3166177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68"/>
                    <a:pt x="532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8"/>
            <p:cNvSpPr/>
            <p:nvPr/>
          </p:nvSpPr>
          <p:spPr>
            <a:xfrm>
              <a:off x="4719770" y="406107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8"/>
            <p:cNvSpPr/>
            <p:nvPr/>
          </p:nvSpPr>
          <p:spPr>
            <a:xfrm>
              <a:off x="3121561" y="4438045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2" y="1068"/>
                  </a:cubicBezTo>
                  <a:cubicBezTo>
                    <a:pt x="821" y="1068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8"/>
            <p:cNvSpPr/>
            <p:nvPr/>
          </p:nvSpPr>
          <p:spPr>
            <a:xfrm>
              <a:off x="4458732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8"/>
            <p:cNvSpPr/>
            <p:nvPr/>
          </p:nvSpPr>
          <p:spPr>
            <a:xfrm>
              <a:off x="3805663" y="410822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8"/>
            <p:cNvSpPr/>
            <p:nvPr/>
          </p:nvSpPr>
          <p:spPr>
            <a:xfrm>
              <a:off x="2434328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8"/>
            <p:cNvSpPr/>
            <p:nvPr/>
          </p:nvSpPr>
          <p:spPr>
            <a:xfrm>
              <a:off x="3466586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8"/>
            <p:cNvSpPr/>
            <p:nvPr/>
          </p:nvSpPr>
          <p:spPr>
            <a:xfrm>
              <a:off x="4337414" y="440032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8"/>
            <p:cNvSpPr/>
            <p:nvPr/>
          </p:nvSpPr>
          <p:spPr>
            <a:xfrm>
              <a:off x="3429430" y="4296636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8"/>
            <p:cNvSpPr/>
            <p:nvPr/>
          </p:nvSpPr>
          <p:spPr>
            <a:xfrm>
              <a:off x="2620879" y="41270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8"/>
            <p:cNvSpPr/>
            <p:nvPr/>
          </p:nvSpPr>
          <p:spPr>
            <a:xfrm>
              <a:off x="2854015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8"/>
            <p:cNvSpPr/>
            <p:nvPr/>
          </p:nvSpPr>
          <p:spPr>
            <a:xfrm>
              <a:off x="2322264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8"/>
            <p:cNvSpPr/>
            <p:nvPr/>
          </p:nvSpPr>
          <p:spPr>
            <a:xfrm>
              <a:off x="4020151" y="31096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8"/>
            <p:cNvSpPr/>
            <p:nvPr/>
          </p:nvSpPr>
          <p:spPr>
            <a:xfrm>
              <a:off x="4248678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8"/>
            <p:cNvSpPr/>
            <p:nvPr/>
          </p:nvSpPr>
          <p:spPr>
            <a:xfrm>
              <a:off x="3749649" y="26825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8"/>
            <p:cNvSpPr/>
            <p:nvPr/>
          </p:nvSpPr>
          <p:spPr>
            <a:xfrm>
              <a:off x="3065547" y="259449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8"/>
            <p:cNvSpPr/>
            <p:nvPr/>
          </p:nvSpPr>
          <p:spPr>
            <a:xfrm>
              <a:off x="3381156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8"/>
            <p:cNvSpPr/>
            <p:nvPr/>
          </p:nvSpPr>
          <p:spPr>
            <a:xfrm>
              <a:off x="36020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8"/>
            <p:cNvSpPr/>
            <p:nvPr/>
          </p:nvSpPr>
          <p:spPr>
            <a:xfrm>
              <a:off x="1072211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8"/>
            <p:cNvSpPr/>
            <p:nvPr/>
          </p:nvSpPr>
          <p:spPr>
            <a:xfrm>
              <a:off x="176261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8"/>
            <p:cNvSpPr/>
            <p:nvPr/>
          </p:nvSpPr>
          <p:spPr>
            <a:xfrm>
              <a:off x="7415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8"/>
            <p:cNvSpPr/>
            <p:nvPr/>
          </p:nvSpPr>
          <p:spPr>
            <a:xfrm>
              <a:off x="138008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8"/>
            <p:cNvSpPr/>
            <p:nvPr/>
          </p:nvSpPr>
          <p:spPr>
            <a:xfrm>
              <a:off x="19543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8"/>
            <p:cNvSpPr/>
            <p:nvPr/>
          </p:nvSpPr>
          <p:spPr>
            <a:xfrm>
              <a:off x="1342889" y="141378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8"/>
            <p:cNvSpPr/>
            <p:nvPr/>
          </p:nvSpPr>
          <p:spPr>
            <a:xfrm>
              <a:off x="789324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8"/>
            <p:cNvSpPr/>
            <p:nvPr/>
          </p:nvSpPr>
          <p:spPr>
            <a:xfrm>
              <a:off x="1734674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8"/>
            <p:cNvSpPr/>
            <p:nvPr/>
          </p:nvSpPr>
          <p:spPr>
            <a:xfrm>
              <a:off x="70537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8"/>
            <p:cNvSpPr/>
            <p:nvPr/>
          </p:nvSpPr>
          <p:spPr>
            <a:xfrm>
              <a:off x="480012" y="192259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8"/>
            <p:cNvSpPr/>
            <p:nvPr/>
          </p:nvSpPr>
          <p:spPr>
            <a:xfrm>
              <a:off x="18139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8"/>
            <p:cNvSpPr/>
            <p:nvPr/>
          </p:nvSpPr>
          <p:spPr>
            <a:xfrm>
              <a:off x="18139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8"/>
            <p:cNvSpPr/>
            <p:nvPr/>
          </p:nvSpPr>
          <p:spPr>
            <a:xfrm>
              <a:off x="199574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8"/>
            <p:cNvSpPr/>
            <p:nvPr/>
          </p:nvSpPr>
          <p:spPr>
            <a:xfrm>
              <a:off x="1818626" y="613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8"/>
            <p:cNvSpPr/>
            <p:nvPr/>
          </p:nvSpPr>
          <p:spPr>
            <a:xfrm>
              <a:off x="1557377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8"/>
            <p:cNvSpPr/>
            <p:nvPr/>
          </p:nvSpPr>
          <p:spPr>
            <a:xfrm>
              <a:off x="1488977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8"/>
            <p:cNvSpPr/>
            <p:nvPr/>
          </p:nvSpPr>
          <p:spPr>
            <a:xfrm>
              <a:off x="2135713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8"/>
            <p:cNvSpPr/>
            <p:nvPr/>
          </p:nvSpPr>
          <p:spPr>
            <a:xfrm>
              <a:off x="1221607" y="173882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8"/>
            <p:cNvSpPr/>
            <p:nvPr/>
          </p:nvSpPr>
          <p:spPr>
            <a:xfrm>
              <a:off x="1006943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8"/>
            <p:cNvSpPr/>
            <p:nvPr/>
          </p:nvSpPr>
          <p:spPr>
            <a:xfrm>
              <a:off x="2107811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8"/>
            <p:cNvSpPr/>
            <p:nvPr/>
          </p:nvSpPr>
          <p:spPr>
            <a:xfrm>
              <a:off x="82669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8"/>
            <p:cNvSpPr/>
            <p:nvPr/>
          </p:nvSpPr>
          <p:spPr>
            <a:xfrm>
              <a:off x="2762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8"/>
            <p:cNvSpPr/>
            <p:nvPr/>
          </p:nvSpPr>
          <p:spPr>
            <a:xfrm>
              <a:off x="808007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8"/>
            <p:cNvSpPr/>
            <p:nvPr/>
          </p:nvSpPr>
          <p:spPr>
            <a:xfrm>
              <a:off x="304158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8"/>
            <p:cNvSpPr/>
            <p:nvPr/>
          </p:nvSpPr>
          <p:spPr>
            <a:xfrm>
              <a:off x="419353" y="223820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8"/>
            <p:cNvSpPr/>
            <p:nvPr/>
          </p:nvSpPr>
          <p:spPr>
            <a:xfrm>
              <a:off x="70537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8"/>
            <p:cNvSpPr/>
            <p:nvPr/>
          </p:nvSpPr>
          <p:spPr>
            <a:xfrm>
              <a:off x="1921260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8"/>
            <p:cNvSpPr/>
            <p:nvPr/>
          </p:nvSpPr>
          <p:spPr>
            <a:xfrm>
              <a:off x="17678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8"/>
            <p:cNvSpPr/>
            <p:nvPr/>
          </p:nvSpPr>
          <p:spPr>
            <a:xfrm>
              <a:off x="385892" y="87204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8"/>
            <p:cNvSpPr/>
            <p:nvPr/>
          </p:nvSpPr>
          <p:spPr>
            <a:xfrm>
              <a:off x="498484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8"/>
            <p:cNvSpPr/>
            <p:nvPr/>
          </p:nvSpPr>
          <p:spPr>
            <a:xfrm>
              <a:off x="1799942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8"/>
            <p:cNvSpPr/>
            <p:nvPr/>
          </p:nvSpPr>
          <p:spPr>
            <a:xfrm>
              <a:off x="1958592" y="32087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8"/>
            <p:cNvSpPr/>
            <p:nvPr/>
          </p:nvSpPr>
          <p:spPr>
            <a:xfrm>
              <a:off x="139872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8"/>
            <p:cNvSpPr/>
            <p:nvPr/>
          </p:nvSpPr>
          <p:spPr>
            <a:xfrm>
              <a:off x="1072211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8"/>
            <p:cNvSpPr/>
            <p:nvPr/>
          </p:nvSpPr>
          <p:spPr>
            <a:xfrm>
              <a:off x="1538694" y="12159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8"/>
            <p:cNvSpPr/>
            <p:nvPr/>
          </p:nvSpPr>
          <p:spPr>
            <a:xfrm>
              <a:off x="1678660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8"/>
            <p:cNvSpPr/>
            <p:nvPr/>
          </p:nvSpPr>
          <p:spPr>
            <a:xfrm>
              <a:off x="2014430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8"/>
            <p:cNvSpPr/>
            <p:nvPr/>
          </p:nvSpPr>
          <p:spPr>
            <a:xfrm>
              <a:off x="2154396" y="1489225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8"/>
            <p:cNvSpPr/>
            <p:nvPr/>
          </p:nvSpPr>
          <p:spPr>
            <a:xfrm>
              <a:off x="826690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8"/>
            <p:cNvSpPr/>
            <p:nvPr/>
          </p:nvSpPr>
          <p:spPr>
            <a:xfrm>
              <a:off x="1324241" y="240294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8"/>
            <p:cNvSpPr/>
            <p:nvPr/>
          </p:nvSpPr>
          <p:spPr>
            <a:xfrm>
              <a:off x="278649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8"/>
            <p:cNvSpPr/>
            <p:nvPr/>
          </p:nvSpPr>
          <p:spPr>
            <a:xfrm>
              <a:off x="2082091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8"/>
            <p:cNvSpPr/>
            <p:nvPr/>
          </p:nvSpPr>
          <p:spPr>
            <a:xfrm>
              <a:off x="1335887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8"/>
            <p:cNvSpPr/>
            <p:nvPr/>
          </p:nvSpPr>
          <p:spPr>
            <a:xfrm>
              <a:off x="981258" y="2016719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8"/>
            <p:cNvSpPr/>
            <p:nvPr/>
          </p:nvSpPr>
          <p:spPr>
            <a:xfrm>
              <a:off x="888053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8"/>
            <p:cNvSpPr/>
            <p:nvPr/>
          </p:nvSpPr>
          <p:spPr>
            <a:xfrm>
              <a:off x="37885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8"/>
            <p:cNvSpPr/>
            <p:nvPr/>
          </p:nvSpPr>
          <p:spPr>
            <a:xfrm>
              <a:off x="1324241" y="21627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8"/>
            <p:cNvSpPr/>
            <p:nvPr/>
          </p:nvSpPr>
          <p:spPr>
            <a:xfrm>
              <a:off x="57561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8"/>
            <p:cNvSpPr/>
            <p:nvPr/>
          </p:nvSpPr>
          <p:spPr>
            <a:xfrm>
              <a:off x="157606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8"/>
            <p:cNvSpPr/>
            <p:nvPr/>
          </p:nvSpPr>
          <p:spPr>
            <a:xfrm>
              <a:off x="1240290" y="10198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8"/>
            <p:cNvSpPr/>
            <p:nvPr/>
          </p:nvSpPr>
          <p:spPr>
            <a:xfrm>
              <a:off x="1837309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8"/>
            <p:cNvSpPr/>
            <p:nvPr/>
          </p:nvSpPr>
          <p:spPr>
            <a:xfrm>
              <a:off x="2154396" y="759066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8"/>
            <p:cNvSpPr/>
            <p:nvPr/>
          </p:nvSpPr>
          <p:spPr>
            <a:xfrm>
              <a:off x="63067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8"/>
            <p:cNvSpPr/>
            <p:nvPr/>
          </p:nvSpPr>
          <p:spPr>
            <a:xfrm>
              <a:off x="1799942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8"/>
            <p:cNvSpPr/>
            <p:nvPr/>
          </p:nvSpPr>
          <p:spPr>
            <a:xfrm>
              <a:off x="199574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8"/>
            <p:cNvSpPr/>
            <p:nvPr/>
          </p:nvSpPr>
          <p:spPr>
            <a:xfrm>
              <a:off x="988260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8"/>
            <p:cNvSpPr/>
            <p:nvPr/>
          </p:nvSpPr>
          <p:spPr>
            <a:xfrm>
              <a:off x="1137655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8"/>
            <p:cNvSpPr/>
            <p:nvPr/>
          </p:nvSpPr>
          <p:spPr>
            <a:xfrm>
              <a:off x="1119007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8"/>
            <p:cNvSpPr/>
            <p:nvPr/>
          </p:nvSpPr>
          <p:spPr>
            <a:xfrm>
              <a:off x="869405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8"/>
            <p:cNvSpPr/>
            <p:nvPr/>
          </p:nvSpPr>
          <p:spPr>
            <a:xfrm>
              <a:off x="1921260" y="12348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8"/>
            <p:cNvSpPr/>
            <p:nvPr/>
          </p:nvSpPr>
          <p:spPr>
            <a:xfrm>
              <a:off x="322841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8"/>
            <p:cNvSpPr/>
            <p:nvPr/>
          </p:nvSpPr>
          <p:spPr>
            <a:xfrm>
              <a:off x="1622645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8"/>
            <p:cNvSpPr/>
            <p:nvPr/>
          </p:nvSpPr>
          <p:spPr>
            <a:xfrm>
              <a:off x="158105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8"/>
            <p:cNvSpPr/>
            <p:nvPr/>
          </p:nvSpPr>
          <p:spPr>
            <a:xfrm>
              <a:off x="1659977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8"/>
            <p:cNvSpPr/>
            <p:nvPr/>
          </p:nvSpPr>
          <p:spPr>
            <a:xfrm>
              <a:off x="1006943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8"/>
            <p:cNvSpPr/>
            <p:nvPr/>
          </p:nvSpPr>
          <p:spPr>
            <a:xfrm>
              <a:off x="1538694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8"/>
            <p:cNvSpPr/>
            <p:nvPr/>
          </p:nvSpPr>
          <p:spPr>
            <a:xfrm>
              <a:off x="2191727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8"/>
            <p:cNvSpPr/>
            <p:nvPr/>
          </p:nvSpPr>
          <p:spPr>
            <a:xfrm>
              <a:off x="630675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8"/>
            <p:cNvSpPr/>
            <p:nvPr/>
          </p:nvSpPr>
          <p:spPr>
            <a:xfrm>
              <a:off x="5550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8"/>
            <p:cNvSpPr/>
            <p:nvPr/>
          </p:nvSpPr>
          <p:spPr>
            <a:xfrm>
              <a:off x="1221607" y="28315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8"/>
            <p:cNvSpPr/>
            <p:nvPr/>
          </p:nvSpPr>
          <p:spPr>
            <a:xfrm>
              <a:off x="582612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8"/>
            <p:cNvSpPr/>
            <p:nvPr/>
          </p:nvSpPr>
          <p:spPr>
            <a:xfrm>
              <a:off x="36020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8"/>
            <p:cNvSpPr/>
            <p:nvPr/>
          </p:nvSpPr>
          <p:spPr>
            <a:xfrm>
              <a:off x="1072211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8"/>
            <p:cNvSpPr/>
            <p:nvPr/>
          </p:nvSpPr>
          <p:spPr>
            <a:xfrm>
              <a:off x="1119007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8"/>
            <p:cNvSpPr/>
            <p:nvPr/>
          </p:nvSpPr>
          <p:spPr>
            <a:xfrm>
              <a:off x="176261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8"/>
            <p:cNvSpPr/>
            <p:nvPr/>
          </p:nvSpPr>
          <p:spPr>
            <a:xfrm>
              <a:off x="1939908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8"/>
            <p:cNvSpPr/>
            <p:nvPr/>
          </p:nvSpPr>
          <p:spPr>
            <a:xfrm>
              <a:off x="7415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8"/>
            <p:cNvSpPr/>
            <p:nvPr/>
          </p:nvSpPr>
          <p:spPr>
            <a:xfrm>
              <a:off x="138008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8"/>
            <p:cNvSpPr/>
            <p:nvPr/>
          </p:nvSpPr>
          <p:spPr>
            <a:xfrm>
              <a:off x="19543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8"/>
            <p:cNvSpPr/>
            <p:nvPr/>
          </p:nvSpPr>
          <p:spPr>
            <a:xfrm>
              <a:off x="1342889" y="4240235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8"/>
            <p:cNvSpPr/>
            <p:nvPr/>
          </p:nvSpPr>
          <p:spPr>
            <a:xfrm>
              <a:off x="789324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8"/>
            <p:cNvSpPr/>
            <p:nvPr/>
          </p:nvSpPr>
          <p:spPr>
            <a:xfrm>
              <a:off x="1734674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8"/>
            <p:cNvSpPr/>
            <p:nvPr/>
          </p:nvSpPr>
          <p:spPr>
            <a:xfrm>
              <a:off x="70537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8"/>
            <p:cNvSpPr/>
            <p:nvPr/>
          </p:nvSpPr>
          <p:spPr>
            <a:xfrm>
              <a:off x="480012" y="474886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8"/>
            <p:cNvSpPr/>
            <p:nvPr/>
          </p:nvSpPr>
          <p:spPr>
            <a:xfrm>
              <a:off x="18139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8"/>
            <p:cNvSpPr/>
            <p:nvPr/>
          </p:nvSpPr>
          <p:spPr>
            <a:xfrm>
              <a:off x="18139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8"/>
            <p:cNvSpPr/>
            <p:nvPr/>
          </p:nvSpPr>
          <p:spPr>
            <a:xfrm>
              <a:off x="199574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8"/>
            <p:cNvSpPr/>
            <p:nvPr/>
          </p:nvSpPr>
          <p:spPr>
            <a:xfrm>
              <a:off x="1818626" y="343928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8"/>
            <p:cNvSpPr/>
            <p:nvPr/>
          </p:nvSpPr>
          <p:spPr>
            <a:xfrm>
              <a:off x="1557377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8"/>
            <p:cNvSpPr/>
            <p:nvPr/>
          </p:nvSpPr>
          <p:spPr>
            <a:xfrm>
              <a:off x="1488977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8"/>
            <p:cNvSpPr/>
            <p:nvPr/>
          </p:nvSpPr>
          <p:spPr>
            <a:xfrm>
              <a:off x="2135713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8"/>
            <p:cNvSpPr/>
            <p:nvPr/>
          </p:nvSpPr>
          <p:spPr>
            <a:xfrm>
              <a:off x="1221607" y="456527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8"/>
            <p:cNvSpPr/>
            <p:nvPr/>
          </p:nvSpPr>
          <p:spPr>
            <a:xfrm>
              <a:off x="2107811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8"/>
            <p:cNvSpPr/>
            <p:nvPr/>
          </p:nvSpPr>
          <p:spPr>
            <a:xfrm>
              <a:off x="82669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8"/>
            <p:cNvSpPr/>
            <p:nvPr/>
          </p:nvSpPr>
          <p:spPr>
            <a:xfrm>
              <a:off x="2762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8"/>
            <p:cNvSpPr/>
            <p:nvPr/>
          </p:nvSpPr>
          <p:spPr>
            <a:xfrm>
              <a:off x="808007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8"/>
            <p:cNvSpPr/>
            <p:nvPr/>
          </p:nvSpPr>
          <p:spPr>
            <a:xfrm>
              <a:off x="304158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8"/>
            <p:cNvSpPr/>
            <p:nvPr/>
          </p:nvSpPr>
          <p:spPr>
            <a:xfrm>
              <a:off x="419353" y="50644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8"/>
            <p:cNvSpPr/>
            <p:nvPr/>
          </p:nvSpPr>
          <p:spPr>
            <a:xfrm>
              <a:off x="70537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8"/>
            <p:cNvSpPr/>
            <p:nvPr/>
          </p:nvSpPr>
          <p:spPr>
            <a:xfrm>
              <a:off x="1921260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8"/>
            <p:cNvSpPr/>
            <p:nvPr/>
          </p:nvSpPr>
          <p:spPr>
            <a:xfrm>
              <a:off x="17678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8"/>
            <p:cNvSpPr/>
            <p:nvPr/>
          </p:nvSpPr>
          <p:spPr>
            <a:xfrm>
              <a:off x="385892" y="3698491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8"/>
            <p:cNvSpPr/>
            <p:nvPr/>
          </p:nvSpPr>
          <p:spPr>
            <a:xfrm>
              <a:off x="498484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8"/>
            <p:cNvSpPr/>
            <p:nvPr/>
          </p:nvSpPr>
          <p:spPr>
            <a:xfrm>
              <a:off x="1697343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8"/>
            <p:cNvSpPr/>
            <p:nvPr/>
          </p:nvSpPr>
          <p:spPr>
            <a:xfrm>
              <a:off x="1799942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8"/>
            <p:cNvSpPr/>
            <p:nvPr/>
          </p:nvSpPr>
          <p:spPr>
            <a:xfrm>
              <a:off x="1958592" y="31473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8"/>
            <p:cNvSpPr/>
            <p:nvPr/>
          </p:nvSpPr>
          <p:spPr>
            <a:xfrm>
              <a:off x="139872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8"/>
            <p:cNvSpPr/>
            <p:nvPr/>
          </p:nvSpPr>
          <p:spPr>
            <a:xfrm>
              <a:off x="158105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8"/>
            <p:cNvSpPr/>
            <p:nvPr/>
          </p:nvSpPr>
          <p:spPr>
            <a:xfrm>
              <a:off x="1072211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8"/>
            <p:cNvSpPr/>
            <p:nvPr/>
          </p:nvSpPr>
          <p:spPr>
            <a:xfrm>
              <a:off x="1538694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8"/>
            <p:cNvSpPr/>
            <p:nvPr/>
          </p:nvSpPr>
          <p:spPr>
            <a:xfrm>
              <a:off x="1678660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8"/>
            <p:cNvSpPr/>
            <p:nvPr/>
          </p:nvSpPr>
          <p:spPr>
            <a:xfrm>
              <a:off x="2014430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8"/>
            <p:cNvSpPr/>
            <p:nvPr/>
          </p:nvSpPr>
          <p:spPr>
            <a:xfrm>
              <a:off x="2154396" y="4315495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8"/>
            <p:cNvSpPr/>
            <p:nvPr/>
          </p:nvSpPr>
          <p:spPr>
            <a:xfrm>
              <a:off x="826690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8"/>
            <p:cNvSpPr/>
            <p:nvPr/>
          </p:nvSpPr>
          <p:spPr>
            <a:xfrm>
              <a:off x="278649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8"/>
            <p:cNvSpPr/>
            <p:nvPr/>
          </p:nvSpPr>
          <p:spPr>
            <a:xfrm>
              <a:off x="2082091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8"/>
            <p:cNvSpPr/>
            <p:nvPr/>
          </p:nvSpPr>
          <p:spPr>
            <a:xfrm>
              <a:off x="1335887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8"/>
            <p:cNvSpPr/>
            <p:nvPr/>
          </p:nvSpPr>
          <p:spPr>
            <a:xfrm>
              <a:off x="981258" y="4843165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8"/>
            <p:cNvSpPr/>
            <p:nvPr/>
          </p:nvSpPr>
          <p:spPr>
            <a:xfrm>
              <a:off x="888053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8"/>
            <p:cNvSpPr/>
            <p:nvPr/>
          </p:nvSpPr>
          <p:spPr>
            <a:xfrm>
              <a:off x="37885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8"/>
            <p:cNvSpPr/>
            <p:nvPr/>
          </p:nvSpPr>
          <p:spPr>
            <a:xfrm>
              <a:off x="1324241" y="498904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8"/>
            <p:cNvSpPr/>
            <p:nvPr/>
          </p:nvSpPr>
          <p:spPr>
            <a:xfrm>
              <a:off x="157606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8"/>
            <p:cNvSpPr/>
            <p:nvPr/>
          </p:nvSpPr>
          <p:spPr>
            <a:xfrm>
              <a:off x="1240290" y="292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8"/>
            <p:cNvSpPr/>
            <p:nvPr/>
          </p:nvSpPr>
          <p:spPr>
            <a:xfrm>
              <a:off x="1837309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8"/>
            <p:cNvSpPr/>
            <p:nvPr/>
          </p:nvSpPr>
          <p:spPr>
            <a:xfrm>
              <a:off x="1361573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8"/>
            <p:cNvSpPr/>
            <p:nvPr/>
          </p:nvSpPr>
          <p:spPr>
            <a:xfrm>
              <a:off x="2154396" y="35853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8"/>
            <p:cNvSpPr/>
            <p:nvPr/>
          </p:nvSpPr>
          <p:spPr>
            <a:xfrm>
              <a:off x="63067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8"/>
            <p:cNvSpPr/>
            <p:nvPr/>
          </p:nvSpPr>
          <p:spPr>
            <a:xfrm>
              <a:off x="480012" y="257563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8"/>
            <p:cNvSpPr/>
            <p:nvPr/>
          </p:nvSpPr>
          <p:spPr>
            <a:xfrm>
              <a:off x="1799942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8"/>
            <p:cNvSpPr/>
            <p:nvPr/>
          </p:nvSpPr>
          <p:spPr>
            <a:xfrm>
              <a:off x="2107811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8"/>
            <p:cNvSpPr/>
            <p:nvPr/>
          </p:nvSpPr>
          <p:spPr>
            <a:xfrm>
              <a:off x="199574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8"/>
            <p:cNvSpPr/>
            <p:nvPr/>
          </p:nvSpPr>
          <p:spPr>
            <a:xfrm>
              <a:off x="988260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8"/>
            <p:cNvSpPr/>
            <p:nvPr/>
          </p:nvSpPr>
          <p:spPr>
            <a:xfrm>
              <a:off x="1137655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8"/>
            <p:cNvSpPr/>
            <p:nvPr/>
          </p:nvSpPr>
          <p:spPr>
            <a:xfrm>
              <a:off x="1119007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8"/>
            <p:cNvSpPr/>
            <p:nvPr/>
          </p:nvSpPr>
          <p:spPr>
            <a:xfrm>
              <a:off x="869405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8"/>
            <p:cNvSpPr/>
            <p:nvPr/>
          </p:nvSpPr>
          <p:spPr>
            <a:xfrm>
              <a:off x="1921260" y="406107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8"/>
            <p:cNvSpPr/>
            <p:nvPr/>
          </p:nvSpPr>
          <p:spPr>
            <a:xfrm>
              <a:off x="322841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8"/>
            <p:cNvSpPr/>
            <p:nvPr/>
          </p:nvSpPr>
          <p:spPr>
            <a:xfrm>
              <a:off x="1659977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8"/>
            <p:cNvSpPr/>
            <p:nvPr/>
          </p:nvSpPr>
          <p:spPr>
            <a:xfrm>
              <a:off x="1006943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8"/>
            <p:cNvSpPr/>
            <p:nvPr/>
          </p:nvSpPr>
          <p:spPr>
            <a:xfrm>
              <a:off x="66804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8"/>
            <p:cNvSpPr/>
            <p:nvPr/>
          </p:nvSpPr>
          <p:spPr>
            <a:xfrm>
              <a:off x="1538694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8"/>
            <p:cNvSpPr/>
            <p:nvPr/>
          </p:nvSpPr>
          <p:spPr>
            <a:xfrm>
              <a:off x="630675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8"/>
            <p:cNvSpPr/>
            <p:nvPr/>
          </p:nvSpPr>
          <p:spPr>
            <a:xfrm>
              <a:off x="5550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8"/>
            <p:cNvSpPr/>
            <p:nvPr/>
          </p:nvSpPr>
          <p:spPr>
            <a:xfrm>
              <a:off x="1221607" y="310960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8"/>
            <p:cNvSpPr/>
            <p:nvPr/>
          </p:nvSpPr>
          <p:spPr>
            <a:xfrm>
              <a:off x="1450133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8"/>
            <p:cNvSpPr/>
            <p:nvPr/>
          </p:nvSpPr>
          <p:spPr>
            <a:xfrm>
              <a:off x="951104" y="26825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8"/>
            <p:cNvSpPr/>
            <p:nvPr/>
          </p:nvSpPr>
          <p:spPr>
            <a:xfrm>
              <a:off x="26700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8"/>
            <p:cNvSpPr/>
            <p:nvPr/>
          </p:nvSpPr>
          <p:spPr>
            <a:xfrm>
              <a:off x="582612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2" name="Google Shape;2412;p8"/>
          <p:cNvSpPr/>
          <p:nvPr/>
        </p:nvSpPr>
        <p:spPr>
          <a:xfrm>
            <a:off x="1212746" y="-408650"/>
            <a:ext cx="4883597" cy="5960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3" name="Google Shape;2413;p8"/>
          <p:cNvSpPr txBox="1">
            <a:spLocks noGrp="1"/>
          </p:cNvSpPr>
          <p:nvPr>
            <p:ph type="title"/>
          </p:nvPr>
        </p:nvSpPr>
        <p:spPr>
          <a:xfrm>
            <a:off x="836533" y="1483525"/>
            <a:ext cx="5635824" cy="22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p9"/>
          <p:cNvSpPr txBox="1">
            <a:spLocks noGrp="1"/>
          </p:cNvSpPr>
          <p:nvPr>
            <p:ph type="subTitle" idx="1"/>
          </p:nvPr>
        </p:nvSpPr>
        <p:spPr>
          <a:xfrm>
            <a:off x="4804066" y="2131575"/>
            <a:ext cx="200298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16" name="Google Shape;2416;p9"/>
          <p:cNvSpPr txBox="1">
            <a:spLocks noGrp="1"/>
          </p:cNvSpPr>
          <p:nvPr>
            <p:ph type="title"/>
          </p:nvPr>
        </p:nvSpPr>
        <p:spPr>
          <a:xfrm>
            <a:off x="4338111" y="356124"/>
            <a:ext cx="2476089" cy="9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2"/>
        </a:solidFill>
        <a:effectLst/>
      </p:bgPr>
    </p:bg>
    <p:spTree>
      <p:nvGrpSpPr>
        <p:cNvPr id="1" name="Shape 2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8" name="Google Shape;2418;p10"/>
          <p:cNvGrpSpPr/>
          <p:nvPr/>
        </p:nvGrpSpPr>
        <p:grpSpPr>
          <a:xfrm>
            <a:off x="14499" y="-44102"/>
            <a:ext cx="7290023" cy="5221595"/>
            <a:chOff x="18139" y="-44102"/>
            <a:chExt cx="9120445" cy="5221595"/>
          </a:xfrm>
        </p:grpSpPr>
        <p:sp>
          <p:nvSpPr>
            <p:cNvPr id="2419" name="Google Shape;2419;p10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0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0"/>
            <p:cNvSpPr/>
            <p:nvPr/>
          </p:nvSpPr>
          <p:spPr>
            <a:xfrm>
              <a:off x="859124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0"/>
            <p:cNvSpPr/>
            <p:nvPr/>
          </p:nvSpPr>
          <p:spPr>
            <a:xfrm>
              <a:off x="8273982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0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0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0"/>
            <p:cNvSpPr/>
            <p:nvPr/>
          </p:nvSpPr>
          <p:spPr>
            <a:xfrm>
              <a:off x="8413948" y="94748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10"/>
            <p:cNvSpPr/>
            <p:nvPr/>
          </p:nvSpPr>
          <p:spPr>
            <a:xfrm>
              <a:off x="8413948" y="15550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10"/>
            <p:cNvSpPr/>
            <p:nvPr/>
          </p:nvSpPr>
          <p:spPr>
            <a:xfrm>
              <a:off x="8315958" y="21816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0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0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0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0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0"/>
            <p:cNvSpPr/>
            <p:nvPr/>
          </p:nvSpPr>
          <p:spPr>
            <a:xfrm>
              <a:off x="7919529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0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0"/>
            <p:cNvSpPr/>
            <p:nvPr/>
          </p:nvSpPr>
          <p:spPr>
            <a:xfrm>
              <a:off x="8099993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0"/>
            <p:cNvSpPr/>
            <p:nvPr/>
          </p:nvSpPr>
          <p:spPr>
            <a:xfrm>
              <a:off x="857259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0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0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0"/>
            <p:cNvSpPr/>
            <p:nvPr/>
          </p:nvSpPr>
          <p:spPr>
            <a:xfrm>
              <a:off x="8031593" y="4904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0"/>
            <p:cNvSpPr/>
            <p:nvPr/>
          </p:nvSpPr>
          <p:spPr>
            <a:xfrm>
              <a:off x="8031593" y="229461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0"/>
            <p:cNvSpPr/>
            <p:nvPr/>
          </p:nvSpPr>
          <p:spPr>
            <a:xfrm>
              <a:off x="867445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0"/>
            <p:cNvSpPr/>
            <p:nvPr/>
          </p:nvSpPr>
          <p:spPr>
            <a:xfrm>
              <a:off x="7949858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0"/>
            <p:cNvSpPr/>
            <p:nvPr/>
          </p:nvSpPr>
          <p:spPr>
            <a:xfrm>
              <a:off x="8155092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0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0"/>
            <p:cNvSpPr/>
            <p:nvPr/>
          </p:nvSpPr>
          <p:spPr>
            <a:xfrm>
              <a:off x="8218144" y="104160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0"/>
            <p:cNvSpPr/>
            <p:nvPr/>
          </p:nvSpPr>
          <p:spPr>
            <a:xfrm>
              <a:off x="8236827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0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0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10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10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0"/>
            <p:cNvSpPr/>
            <p:nvPr/>
          </p:nvSpPr>
          <p:spPr>
            <a:xfrm>
              <a:off x="8553914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0"/>
            <p:cNvSpPr/>
            <p:nvPr/>
          </p:nvSpPr>
          <p:spPr>
            <a:xfrm>
              <a:off x="8031593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0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0"/>
            <p:cNvSpPr/>
            <p:nvPr/>
          </p:nvSpPr>
          <p:spPr>
            <a:xfrm>
              <a:off x="8218144" y="130080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0"/>
            <p:cNvSpPr/>
            <p:nvPr/>
          </p:nvSpPr>
          <p:spPr>
            <a:xfrm>
              <a:off x="845131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0"/>
            <p:cNvSpPr/>
            <p:nvPr/>
          </p:nvSpPr>
          <p:spPr>
            <a:xfrm>
              <a:off x="7919529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0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0"/>
            <p:cNvSpPr/>
            <p:nvPr/>
          </p:nvSpPr>
          <p:spPr>
            <a:xfrm>
              <a:off x="8118500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0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10"/>
            <p:cNvSpPr/>
            <p:nvPr/>
          </p:nvSpPr>
          <p:spPr>
            <a:xfrm>
              <a:off x="846996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10"/>
            <p:cNvSpPr/>
            <p:nvPr/>
          </p:nvSpPr>
          <p:spPr>
            <a:xfrm>
              <a:off x="859124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10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10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10"/>
            <p:cNvSpPr/>
            <p:nvPr/>
          </p:nvSpPr>
          <p:spPr>
            <a:xfrm>
              <a:off x="8413948" y="377375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10"/>
            <p:cNvSpPr/>
            <p:nvPr/>
          </p:nvSpPr>
          <p:spPr>
            <a:xfrm>
              <a:off x="8413948" y="438146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10"/>
            <p:cNvSpPr/>
            <p:nvPr/>
          </p:nvSpPr>
          <p:spPr>
            <a:xfrm>
              <a:off x="8315958" y="50079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10"/>
            <p:cNvSpPr/>
            <p:nvPr/>
          </p:nvSpPr>
          <p:spPr>
            <a:xfrm>
              <a:off x="801291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10"/>
            <p:cNvSpPr/>
            <p:nvPr/>
          </p:nvSpPr>
          <p:spPr>
            <a:xfrm>
              <a:off x="833464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10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10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10"/>
            <p:cNvSpPr/>
            <p:nvPr/>
          </p:nvSpPr>
          <p:spPr>
            <a:xfrm>
              <a:off x="8815163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10"/>
            <p:cNvSpPr/>
            <p:nvPr/>
          </p:nvSpPr>
          <p:spPr>
            <a:xfrm>
              <a:off x="7919529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10"/>
            <p:cNvSpPr/>
            <p:nvPr/>
          </p:nvSpPr>
          <p:spPr>
            <a:xfrm>
              <a:off x="910118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10"/>
            <p:cNvSpPr/>
            <p:nvPr/>
          </p:nvSpPr>
          <p:spPr>
            <a:xfrm>
              <a:off x="8099993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10"/>
            <p:cNvSpPr/>
            <p:nvPr/>
          </p:nvSpPr>
          <p:spPr>
            <a:xfrm>
              <a:off x="857259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10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10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10"/>
            <p:cNvSpPr/>
            <p:nvPr/>
          </p:nvSpPr>
          <p:spPr>
            <a:xfrm>
              <a:off x="8553914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10"/>
            <p:cNvSpPr/>
            <p:nvPr/>
          </p:nvSpPr>
          <p:spPr>
            <a:xfrm>
              <a:off x="7938212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10"/>
            <p:cNvSpPr/>
            <p:nvPr/>
          </p:nvSpPr>
          <p:spPr>
            <a:xfrm>
              <a:off x="8031593" y="33168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10"/>
            <p:cNvSpPr/>
            <p:nvPr/>
          </p:nvSpPr>
          <p:spPr>
            <a:xfrm>
              <a:off x="8031593" y="512105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10"/>
            <p:cNvSpPr/>
            <p:nvPr/>
          </p:nvSpPr>
          <p:spPr>
            <a:xfrm>
              <a:off x="867445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10"/>
            <p:cNvSpPr/>
            <p:nvPr/>
          </p:nvSpPr>
          <p:spPr>
            <a:xfrm>
              <a:off x="7949858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10"/>
            <p:cNvSpPr/>
            <p:nvPr/>
          </p:nvSpPr>
          <p:spPr>
            <a:xfrm>
              <a:off x="8155092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1" y="3616"/>
                    <a:pt x="3579" y="2806"/>
                    <a:pt x="3579" y="1808"/>
                  </a:cubicBezTo>
                  <a:cubicBezTo>
                    <a:pt x="3579" y="809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10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10"/>
            <p:cNvSpPr/>
            <p:nvPr/>
          </p:nvSpPr>
          <p:spPr>
            <a:xfrm>
              <a:off x="8218144" y="38680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10"/>
            <p:cNvSpPr/>
            <p:nvPr/>
          </p:nvSpPr>
          <p:spPr>
            <a:xfrm>
              <a:off x="8236827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10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10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10"/>
            <p:cNvSpPr/>
            <p:nvPr/>
          </p:nvSpPr>
          <p:spPr>
            <a:xfrm>
              <a:off x="8334641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10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10"/>
            <p:cNvSpPr/>
            <p:nvPr/>
          </p:nvSpPr>
          <p:spPr>
            <a:xfrm>
              <a:off x="8031593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10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10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10"/>
            <p:cNvSpPr/>
            <p:nvPr/>
          </p:nvSpPr>
          <p:spPr>
            <a:xfrm>
              <a:off x="8218144" y="412708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10"/>
            <p:cNvSpPr/>
            <p:nvPr/>
          </p:nvSpPr>
          <p:spPr>
            <a:xfrm>
              <a:off x="845131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10"/>
            <p:cNvSpPr/>
            <p:nvPr/>
          </p:nvSpPr>
          <p:spPr>
            <a:xfrm>
              <a:off x="7919529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10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10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10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10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10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10"/>
            <p:cNvSpPr/>
            <p:nvPr/>
          </p:nvSpPr>
          <p:spPr>
            <a:xfrm>
              <a:off x="5671418" y="47156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10"/>
            <p:cNvSpPr/>
            <p:nvPr/>
          </p:nvSpPr>
          <p:spPr>
            <a:xfrm>
              <a:off x="6977345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10"/>
            <p:cNvSpPr/>
            <p:nvPr/>
          </p:nvSpPr>
          <p:spPr>
            <a:xfrm>
              <a:off x="5792736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10"/>
            <p:cNvSpPr/>
            <p:nvPr/>
          </p:nvSpPr>
          <p:spPr>
            <a:xfrm>
              <a:off x="5475438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10"/>
            <p:cNvSpPr/>
            <p:nvPr/>
          </p:nvSpPr>
          <p:spPr>
            <a:xfrm>
              <a:off x="6939978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10"/>
            <p:cNvSpPr/>
            <p:nvPr/>
          </p:nvSpPr>
          <p:spPr>
            <a:xfrm>
              <a:off x="6386589" y="15927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10"/>
            <p:cNvSpPr/>
            <p:nvPr/>
          </p:nvSpPr>
          <p:spPr>
            <a:xfrm>
              <a:off x="7331939" y="220049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10"/>
            <p:cNvSpPr/>
            <p:nvPr/>
          </p:nvSpPr>
          <p:spPr>
            <a:xfrm>
              <a:off x="6302672" y="128195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10"/>
            <p:cNvSpPr/>
            <p:nvPr/>
          </p:nvSpPr>
          <p:spPr>
            <a:xfrm>
              <a:off x="6077101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10"/>
            <p:cNvSpPr/>
            <p:nvPr/>
          </p:nvSpPr>
          <p:spPr>
            <a:xfrm>
              <a:off x="5615404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10"/>
            <p:cNvSpPr/>
            <p:nvPr/>
          </p:nvSpPr>
          <p:spPr>
            <a:xfrm>
              <a:off x="5615404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10"/>
            <p:cNvSpPr/>
            <p:nvPr/>
          </p:nvSpPr>
          <p:spPr>
            <a:xfrm>
              <a:off x="7593012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10"/>
            <p:cNvSpPr/>
            <p:nvPr/>
          </p:nvSpPr>
          <p:spPr>
            <a:xfrm>
              <a:off x="5517414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10"/>
            <p:cNvSpPr/>
            <p:nvPr/>
          </p:nvSpPr>
          <p:spPr>
            <a:xfrm>
              <a:off x="7415891" y="61301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10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10"/>
            <p:cNvSpPr/>
            <p:nvPr/>
          </p:nvSpPr>
          <p:spPr>
            <a:xfrm>
              <a:off x="7086242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10"/>
            <p:cNvSpPr/>
            <p:nvPr/>
          </p:nvSpPr>
          <p:spPr>
            <a:xfrm>
              <a:off x="7732978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10"/>
            <p:cNvSpPr/>
            <p:nvPr/>
          </p:nvSpPr>
          <p:spPr>
            <a:xfrm>
              <a:off x="6818872" y="173882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10"/>
            <p:cNvSpPr/>
            <p:nvPr/>
          </p:nvSpPr>
          <p:spPr>
            <a:xfrm>
              <a:off x="6604208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10"/>
            <p:cNvSpPr/>
            <p:nvPr/>
          </p:nvSpPr>
          <p:spPr>
            <a:xfrm>
              <a:off x="7705076" y="11970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10"/>
            <p:cNvSpPr/>
            <p:nvPr/>
          </p:nvSpPr>
          <p:spPr>
            <a:xfrm>
              <a:off x="5214189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10"/>
            <p:cNvSpPr/>
            <p:nvPr/>
          </p:nvSpPr>
          <p:spPr>
            <a:xfrm>
              <a:off x="642395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10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10"/>
            <p:cNvSpPr/>
            <p:nvPr/>
          </p:nvSpPr>
          <p:spPr>
            <a:xfrm>
              <a:off x="6405272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10"/>
            <p:cNvSpPr/>
            <p:nvPr/>
          </p:nvSpPr>
          <p:spPr>
            <a:xfrm>
              <a:off x="5901423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10"/>
            <p:cNvSpPr/>
            <p:nvPr/>
          </p:nvSpPr>
          <p:spPr>
            <a:xfrm>
              <a:off x="6016442" y="223820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10"/>
            <p:cNvSpPr/>
            <p:nvPr/>
          </p:nvSpPr>
          <p:spPr>
            <a:xfrm>
              <a:off x="5121019" y="131966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10"/>
            <p:cNvSpPr/>
            <p:nvPr/>
          </p:nvSpPr>
          <p:spPr>
            <a:xfrm>
              <a:off x="6302672" y="220049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10"/>
            <p:cNvSpPr/>
            <p:nvPr/>
          </p:nvSpPr>
          <p:spPr>
            <a:xfrm>
              <a:off x="7518525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10"/>
            <p:cNvSpPr/>
            <p:nvPr/>
          </p:nvSpPr>
          <p:spPr>
            <a:xfrm>
              <a:off x="5301272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10"/>
            <p:cNvSpPr/>
            <p:nvPr/>
          </p:nvSpPr>
          <p:spPr>
            <a:xfrm>
              <a:off x="5774053" y="2080333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10"/>
            <p:cNvSpPr/>
            <p:nvPr/>
          </p:nvSpPr>
          <p:spPr>
            <a:xfrm>
              <a:off x="5983157" y="87204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10"/>
            <p:cNvSpPr/>
            <p:nvPr/>
          </p:nvSpPr>
          <p:spPr>
            <a:xfrm>
              <a:off x="7397207" y="100405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10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10"/>
            <p:cNvSpPr/>
            <p:nvPr/>
          </p:nvSpPr>
          <p:spPr>
            <a:xfrm>
              <a:off x="6995993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10"/>
            <p:cNvSpPr/>
            <p:nvPr/>
          </p:nvSpPr>
          <p:spPr>
            <a:xfrm>
              <a:off x="5232873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10"/>
            <p:cNvSpPr/>
            <p:nvPr/>
          </p:nvSpPr>
          <p:spPr>
            <a:xfrm>
              <a:off x="6669476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10"/>
            <p:cNvSpPr/>
            <p:nvPr/>
          </p:nvSpPr>
          <p:spPr>
            <a:xfrm>
              <a:off x="5232873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10"/>
            <p:cNvSpPr/>
            <p:nvPr/>
          </p:nvSpPr>
          <p:spPr>
            <a:xfrm>
              <a:off x="7275925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10"/>
            <p:cNvSpPr/>
            <p:nvPr/>
          </p:nvSpPr>
          <p:spPr>
            <a:xfrm>
              <a:off x="7611695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10"/>
            <p:cNvSpPr/>
            <p:nvPr/>
          </p:nvSpPr>
          <p:spPr>
            <a:xfrm>
              <a:off x="7751661" y="1489225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10"/>
            <p:cNvSpPr/>
            <p:nvPr/>
          </p:nvSpPr>
          <p:spPr>
            <a:xfrm>
              <a:off x="6423955" y="1877843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26" y="1068"/>
                  </a:cubicBezTo>
                  <a:cubicBezTo>
                    <a:pt x="820" y="1068"/>
                    <a:pt x="1056" y="831"/>
                    <a:pt x="1056" y="532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10"/>
            <p:cNvSpPr/>
            <p:nvPr/>
          </p:nvSpPr>
          <p:spPr>
            <a:xfrm>
              <a:off x="6921295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10"/>
            <p:cNvSpPr/>
            <p:nvPr/>
          </p:nvSpPr>
          <p:spPr>
            <a:xfrm>
              <a:off x="587573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10"/>
            <p:cNvSpPr/>
            <p:nvPr/>
          </p:nvSpPr>
          <p:spPr>
            <a:xfrm>
              <a:off x="5151314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10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10"/>
            <p:cNvSpPr/>
            <p:nvPr/>
          </p:nvSpPr>
          <p:spPr>
            <a:xfrm>
              <a:off x="5356548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10"/>
            <p:cNvSpPr/>
            <p:nvPr/>
          </p:nvSpPr>
          <p:spPr>
            <a:xfrm>
              <a:off x="6578523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10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10"/>
            <p:cNvSpPr/>
            <p:nvPr/>
          </p:nvSpPr>
          <p:spPr>
            <a:xfrm>
              <a:off x="5976120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10"/>
            <p:cNvSpPr/>
            <p:nvPr/>
          </p:nvSpPr>
          <p:spPr>
            <a:xfrm>
              <a:off x="5419423" y="10416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10"/>
            <p:cNvSpPr/>
            <p:nvPr/>
          </p:nvSpPr>
          <p:spPr>
            <a:xfrm>
              <a:off x="6921295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10"/>
            <p:cNvSpPr/>
            <p:nvPr/>
          </p:nvSpPr>
          <p:spPr>
            <a:xfrm>
              <a:off x="5438107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10"/>
            <p:cNvSpPr/>
            <p:nvPr/>
          </p:nvSpPr>
          <p:spPr>
            <a:xfrm>
              <a:off x="6172664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10"/>
            <p:cNvSpPr/>
            <p:nvPr/>
          </p:nvSpPr>
          <p:spPr>
            <a:xfrm>
              <a:off x="717332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10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10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10"/>
            <p:cNvSpPr/>
            <p:nvPr/>
          </p:nvSpPr>
          <p:spPr>
            <a:xfrm>
              <a:off x="7751661" y="75906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10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10"/>
            <p:cNvSpPr/>
            <p:nvPr/>
          </p:nvSpPr>
          <p:spPr>
            <a:xfrm>
              <a:off x="5536097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10"/>
            <p:cNvSpPr/>
            <p:nvPr/>
          </p:nvSpPr>
          <p:spPr>
            <a:xfrm>
              <a:off x="7397207" y="1470366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1" y="1067"/>
                    <a:pt x="1057" y="830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10"/>
            <p:cNvSpPr/>
            <p:nvPr/>
          </p:nvSpPr>
          <p:spPr>
            <a:xfrm>
              <a:off x="7593012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10"/>
            <p:cNvSpPr/>
            <p:nvPr/>
          </p:nvSpPr>
          <p:spPr>
            <a:xfrm>
              <a:off x="6585525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10"/>
            <p:cNvSpPr/>
            <p:nvPr/>
          </p:nvSpPr>
          <p:spPr>
            <a:xfrm>
              <a:off x="6734744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10"/>
            <p:cNvSpPr/>
            <p:nvPr/>
          </p:nvSpPr>
          <p:spPr>
            <a:xfrm>
              <a:off x="6716272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10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10"/>
            <p:cNvSpPr/>
            <p:nvPr/>
          </p:nvSpPr>
          <p:spPr>
            <a:xfrm>
              <a:off x="7518525" y="12348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10"/>
            <p:cNvSpPr/>
            <p:nvPr/>
          </p:nvSpPr>
          <p:spPr>
            <a:xfrm>
              <a:off x="5920106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10"/>
            <p:cNvSpPr/>
            <p:nvPr/>
          </p:nvSpPr>
          <p:spPr>
            <a:xfrm>
              <a:off x="7219910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10"/>
            <p:cNvSpPr/>
            <p:nvPr/>
          </p:nvSpPr>
          <p:spPr>
            <a:xfrm>
              <a:off x="5755370" y="235118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10"/>
            <p:cNvSpPr/>
            <p:nvPr/>
          </p:nvSpPr>
          <p:spPr>
            <a:xfrm>
              <a:off x="7257242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10"/>
            <p:cNvSpPr/>
            <p:nvPr/>
          </p:nvSpPr>
          <p:spPr>
            <a:xfrm>
              <a:off x="6604208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10"/>
            <p:cNvSpPr/>
            <p:nvPr/>
          </p:nvSpPr>
          <p:spPr>
            <a:xfrm>
              <a:off x="5232873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10"/>
            <p:cNvSpPr/>
            <p:nvPr/>
          </p:nvSpPr>
          <p:spPr>
            <a:xfrm>
              <a:off x="7135959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10"/>
            <p:cNvSpPr/>
            <p:nvPr/>
          </p:nvSpPr>
          <p:spPr>
            <a:xfrm>
              <a:off x="7789028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10"/>
            <p:cNvSpPr/>
            <p:nvPr/>
          </p:nvSpPr>
          <p:spPr>
            <a:xfrm>
              <a:off x="6227975" y="147036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10"/>
            <p:cNvSpPr/>
            <p:nvPr/>
          </p:nvSpPr>
          <p:spPr>
            <a:xfrm>
              <a:off x="5419423" y="130080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10"/>
            <p:cNvSpPr/>
            <p:nvPr/>
          </p:nvSpPr>
          <p:spPr>
            <a:xfrm>
              <a:off x="5652770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10"/>
            <p:cNvSpPr/>
            <p:nvPr/>
          </p:nvSpPr>
          <p:spPr>
            <a:xfrm>
              <a:off x="5121019" y="74020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10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10"/>
            <p:cNvSpPr/>
            <p:nvPr/>
          </p:nvSpPr>
          <p:spPr>
            <a:xfrm>
              <a:off x="6179701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10"/>
            <p:cNvSpPr/>
            <p:nvPr/>
          </p:nvSpPr>
          <p:spPr>
            <a:xfrm>
              <a:off x="5319955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10"/>
            <p:cNvSpPr/>
            <p:nvPr/>
          </p:nvSpPr>
          <p:spPr>
            <a:xfrm>
              <a:off x="5957472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10"/>
            <p:cNvSpPr/>
            <p:nvPr/>
          </p:nvSpPr>
          <p:spPr>
            <a:xfrm>
              <a:off x="6669476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10"/>
            <p:cNvSpPr/>
            <p:nvPr/>
          </p:nvSpPr>
          <p:spPr>
            <a:xfrm>
              <a:off x="671627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10"/>
            <p:cNvSpPr/>
            <p:nvPr/>
          </p:nvSpPr>
          <p:spPr>
            <a:xfrm>
              <a:off x="735987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10"/>
            <p:cNvSpPr/>
            <p:nvPr/>
          </p:nvSpPr>
          <p:spPr>
            <a:xfrm>
              <a:off x="7537173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10"/>
            <p:cNvSpPr/>
            <p:nvPr/>
          </p:nvSpPr>
          <p:spPr>
            <a:xfrm>
              <a:off x="5671418" y="329801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10"/>
            <p:cNvSpPr/>
            <p:nvPr/>
          </p:nvSpPr>
          <p:spPr>
            <a:xfrm>
              <a:off x="6977345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10"/>
            <p:cNvSpPr/>
            <p:nvPr/>
          </p:nvSpPr>
          <p:spPr>
            <a:xfrm>
              <a:off x="5792736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10"/>
            <p:cNvSpPr/>
            <p:nvPr/>
          </p:nvSpPr>
          <p:spPr>
            <a:xfrm>
              <a:off x="6939978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10"/>
            <p:cNvSpPr/>
            <p:nvPr/>
          </p:nvSpPr>
          <p:spPr>
            <a:xfrm>
              <a:off x="6386589" y="441918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10"/>
            <p:cNvSpPr/>
            <p:nvPr/>
          </p:nvSpPr>
          <p:spPr>
            <a:xfrm>
              <a:off x="7331939" y="502676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10"/>
            <p:cNvSpPr/>
            <p:nvPr/>
          </p:nvSpPr>
          <p:spPr>
            <a:xfrm>
              <a:off x="6302672" y="410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1"/>
                    <a:pt x="236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10"/>
            <p:cNvSpPr/>
            <p:nvPr/>
          </p:nvSpPr>
          <p:spPr>
            <a:xfrm>
              <a:off x="6077101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10"/>
            <p:cNvSpPr/>
            <p:nvPr/>
          </p:nvSpPr>
          <p:spPr>
            <a:xfrm>
              <a:off x="5615404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10"/>
            <p:cNvSpPr/>
            <p:nvPr/>
          </p:nvSpPr>
          <p:spPr>
            <a:xfrm>
              <a:off x="5615404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10"/>
            <p:cNvSpPr/>
            <p:nvPr/>
          </p:nvSpPr>
          <p:spPr>
            <a:xfrm>
              <a:off x="7593012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10"/>
            <p:cNvSpPr/>
            <p:nvPr/>
          </p:nvSpPr>
          <p:spPr>
            <a:xfrm>
              <a:off x="5517414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10"/>
            <p:cNvSpPr/>
            <p:nvPr/>
          </p:nvSpPr>
          <p:spPr>
            <a:xfrm>
              <a:off x="7415891" y="34392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10"/>
            <p:cNvSpPr/>
            <p:nvPr/>
          </p:nvSpPr>
          <p:spPr>
            <a:xfrm>
              <a:off x="715464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10"/>
            <p:cNvSpPr/>
            <p:nvPr/>
          </p:nvSpPr>
          <p:spPr>
            <a:xfrm>
              <a:off x="7086242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10"/>
            <p:cNvSpPr/>
            <p:nvPr/>
          </p:nvSpPr>
          <p:spPr>
            <a:xfrm>
              <a:off x="7732978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10"/>
            <p:cNvSpPr/>
            <p:nvPr/>
          </p:nvSpPr>
          <p:spPr>
            <a:xfrm>
              <a:off x="6818872" y="4565274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10"/>
            <p:cNvSpPr/>
            <p:nvPr/>
          </p:nvSpPr>
          <p:spPr>
            <a:xfrm>
              <a:off x="7705076" y="402353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10"/>
            <p:cNvSpPr/>
            <p:nvPr/>
          </p:nvSpPr>
          <p:spPr>
            <a:xfrm>
              <a:off x="5214189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10"/>
            <p:cNvSpPr/>
            <p:nvPr/>
          </p:nvSpPr>
          <p:spPr>
            <a:xfrm>
              <a:off x="5536097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10"/>
            <p:cNvSpPr/>
            <p:nvPr/>
          </p:nvSpPr>
          <p:spPr>
            <a:xfrm>
              <a:off x="642395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10"/>
            <p:cNvSpPr/>
            <p:nvPr/>
          </p:nvSpPr>
          <p:spPr>
            <a:xfrm>
              <a:off x="5873521" y="309074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10"/>
            <p:cNvSpPr/>
            <p:nvPr/>
          </p:nvSpPr>
          <p:spPr>
            <a:xfrm>
              <a:off x="6405272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10"/>
            <p:cNvSpPr/>
            <p:nvPr/>
          </p:nvSpPr>
          <p:spPr>
            <a:xfrm>
              <a:off x="5901423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10"/>
            <p:cNvSpPr/>
            <p:nvPr/>
          </p:nvSpPr>
          <p:spPr>
            <a:xfrm>
              <a:off x="6016442" y="50644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10"/>
            <p:cNvSpPr/>
            <p:nvPr/>
          </p:nvSpPr>
          <p:spPr>
            <a:xfrm>
              <a:off x="5121019" y="41459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10"/>
            <p:cNvSpPr/>
            <p:nvPr/>
          </p:nvSpPr>
          <p:spPr>
            <a:xfrm>
              <a:off x="6302672" y="50267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10"/>
            <p:cNvSpPr/>
            <p:nvPr/>
          </p:nvSpPr>
          <p:spPr>
            <a:xfrm>
              <a:off x="7518525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10"/>
            <p:cNvSpPr/>
            <p:nvPr/>
          </p:nvSpPr>
          <p:spPr>
            <a:xfrm>
              <a:off x="5301272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10"/>
            <p:cNvSpPr/>
            <p:nvPr/>
          </p:nvSpPr>
          <p:spPr>
            <a:xfrm>
              <a:off x="5774053" y="490677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10"/>
            <p:cNvSpPr/>
            <p:nvPr/>
          </p:nvSpPr>
          <p:spPr>
            <a:xfrm>
              <a:off x="5983157" y="369849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10"/>
            <p:cNvSpPr/>
            <p:nvPr/>
          </p:nvSpPr>
          <p:spPr>
            <a:xfrm>
              <a:off x="6095749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10"/>
            <p:cNvSpPr/>
            <p:nvPr/>
          </p:nvSpPr>
          <p:spPr>
            <a:xfrm>
              <a:off x="7294608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10"/>
            <p:cNvSpPr/>
            <p:nvPr/>
          </p:nvSpPr>
          <p:spPr>
            <a:xfrm>
              <a:off x="7397207" y="383032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10"/>
            <p:cNvSpPr/>
            <p:nvPr/>
          </p:nvSpPr>
          <p:spPr>
            <a:xfrm>
              <a:off x="7555681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10"/>
            <p:cNvSpPr/>
            <p:nvPr/>
          </p:nvSpPr>
          <p:spPr>
            <a:xfrm>
              <a:off x="6995993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10"/>
            <p:cNvSpPr/>
            <p:nvPr/>
          </p:nvSpPr>
          <p:spPr>
            <a:xfrm>
              <a:off x="5755370" y="27391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10"/>
            <p:cNvSpPr/>
            <p:nvPr/>
          </p:nvSpPr>
          <p:spPr>
            <a:xfrm>
              <a:off x="5139667" y="2556984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1" y="1067"/>
                    <a:pt x="1057" y="830"/>
                    <a:pt x="1057" y="531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10"/>
            <p:cNvSpPr/>
            <p:nvPr/>
          </p:nvSpPr>
          <p:spPr>
            <a:xfrm>
              <a:off x="5232873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10"/>
            <p:cNvSpPr/>
            <p:nvPr/>
          </p:nvSpPr>
          <p:spPr>
            <a:xfrm>
              <a:off x="6669476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10"/>
            <p:cNvSpPr/>
            <p:nvPr/>
          </p:nvSpPr>
          <p:spPr>
            <a:xfrm>
              <a:off x="7135959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10"/>
            <p:cNvSpPr/>
            <p:nvPr/>
          </p:nvSpPr>
          <p:spPr>
            <a:xfrm>
              <a:off x="5232873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10"/>
            <p:cNvSpPr/>
            <p:nvPr/>
          </p:nvSpPr>
          <p:spPr>
            <a:xfrm>
              <a:off x="7275925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10"/>
            <p:cNvSpPr/>
            <p:nvPr/>
          </p:nvSpPr>
          <p:spPr>
            <a:xfrm>
              <a:off x="7611695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10"/>
            <p:cNvSpPr/>
            <p:nvPr/>
          </p:nvSpPr>
          <p:spPr>
            <a:xfrm>
              <a:off x="7751661" y="4315495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10"/>
            <p:cNvSpPr/>
            <p:nvPr/>
          </p:nvSpPr>
          <p:spPr>
            <a:xfrm>
              <a:off x="6423955" y="470411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10"/>
            <p:cNvSpPr/>
            <p:nvPr/>
          </p:nvSpPr>
          <p:spPr>
            <a:xfrm>
              <a:off x="587573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10"/>
            <p:cNvSpPr/>
            <p:nvPr/>
          </p:nvSpPr>
          <p:spPr>
            <a:xfrm>
              <a:off x="5151314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10"/>
            <p:cNvSpPr/>
            <p:nvPr/>
          </p:nvSpPr>
          <p:spPr>
            <a:xfrm>
              <a:off x="7679356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10"/>
            <p:cNvSpPr/>
            <p:nvPr/>
          </p:nvSpPr>
          <p:spPr>
            <a:xfrm>
              <a:off x="5356548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09"/>
                    <a:pt x="1" y="1808"/>
                  </a:cubicBezTo>
                  <a:cubicBezTo>
                    <a:pt x="1" y="2806"/>
                    <a:pt x="800" y="3616"/>
                    <a:pt x="1787" y="3616"/>
                  </a:cubicBezTo>
                  <a:cubicBezTo>
                    <a:pt x="2775" y="3616"/>
                    <a:pt x="3579" y="2806"/>
                    <a:pt x="3579" y="1808"/>
                  </a:cubicBezTo>
                  <a:cubicBezTo>
                    <a:pt x="3579" y="809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10"/>
            <p:cNvSpPr/>
            <p:nvPr/>
          </p:nvSpPr>
          <p:spPr>
            <a:xfrm>
              <a:off x="6578523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10"/>
            <p:cNvSpPr/>
            <p:nvPr/>
          </p:nvSpPr>
          <p:spPr>
            <a:xfrm>
              <a:off x="6485318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8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10"/>
            <p:cNvSpPr/>
            <p:nvPr/>
          </p:nvSpPr>
          <p:spPr>
            <a:xfrm>
              <a:off x="5976120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10"/>
            <p:cNvSpPr/>
            <p:nvPr/>
          </p:nvSpPr>
          <p:spPr>
            <a:xfrm>
              <a:off x="5419423" y="38680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10"/>
            <p:cNvSpPr/>
            <p:nvPr/>
          </p:nvSpPr>
          <p:spPr>
            <a:xfrm>
              <a:off x="6921295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10"/>
            <p:cNvSpPr/>
            <p:nvPr/>
          </p:nvSpPr>
          <p:spPr>
            <a:xfrm>
              <a:off x="5438107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10"/>
            <p:cNvSpPr/>
            <p:nvPr/>
          </p:nvSpPr>
          <p:spPr>
            <a:xfrm>
              <a:off x="717332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10"/>
            <p:cNvSpPr/>
            <p:nvPr/>
          </p:nvSpPr>
          <p:spPr>
            <a:xfrm>
              <a:off x="6837379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10"/>
            <p:cNvSpPr/>
            <p:nvPr/>
          </p:nvSpPr>
          <p:spPr>
            <a:xfrm>
              <a:off x="7434398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10"/>
            <p:cNvSpPr/>
            <p:nvPr/>
          </p:nvSpPr>
          <p:spPr>
            <a:xfrm>
              <a:off x="6958662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10"/>
            <p:cNvSpPr/>
            <p:nvPr/>
          </p:nvSpPr>
          <p:spPr>
            <a:xfrm>
              <a:off x="7751661" y="358533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10"/>
            <p:cNvSpPr/>
            <p:nvPr/>
          </p:nvSpPr>
          <p:spPr>
            <a:xfrm>
              <a:off x="6227975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10"/>
            <p:cNvSpPr/>
            <p:nvPr/>
          </p:nvSpPr>
          <p:spPr>
            <a:xfrm>
              <a:off x="6077101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10"/>
            <p:cNvSpPr/>
            <p:nvPr/>
          </p:nvSpPr>
          <p:spPr>
            <a:xfrm>
              <a:off x="5536097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10"/>
            <p:cNvSpPr/>
            <p:nvPr/>
          </p:nvSpPr>
          <p:spPr>
            <a:xfrm>
              <a:off x="7397207" y="4296636"/>
              <a:ext cx="37226" cy="37718"/>
            </a:xfrm>
            <a:custGeom>
              <a:avLst/>
              <a:gdLst/>
              <a:ahLst/>
              <a:cxnLst/>
              <a:rect l="l" t="t" r="r" b="b"/>
              <a:pathLst>
                <a:path w="1058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10"/>
            <p:cNvSpPr/>
            <p:nvPr/>
          </p:nvSpPr>
          <p:spPr>
            <a:xfrm>
              <a:off x="7705076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10"/>
            <p:cNvSpPr/>
            <p:nvPr/>
          </p:nvSpPr>
          <p:spPr>
            <a:xfrm>
              <a:off x="7593012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10"/>
            <p:cNvSpPr/>
            <p:nvPr/>
          </p:nvSpPr>
          <p:spPr>
            <a:xfrm>
              <a:off x="6585525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10"/>
            <p:cNvSpPr/>
            <p:nvPr/>
          </p:nvSpPr>
          <p:spPr>
            <a:xfrm>
              <a:off x="6734744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10"/>
            <p:cNvSpPr/>
            <p:nvPr/>
          </p:nvSpPr>
          <p:spPr>
            <a:xfrm>
              <a:off x="6716272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10"/>
            <p:cNvSpPr/>
            <p:nvPr/>
          </p:nvSpPr>
          <p:spPr>
            <a:xfrm>
              <a:off x="6466670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10"/>
            <p:cNvSpPr/>
            <p:nvPr/>
          </p:nvSpPr>
          <p:spPr>
            <a:xfrm>
              <a:off x="7518525" y="406107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10"/>
            <p:cNvSpPr/>
            <p:nvPr/>
          </p:nvSpPr>
          <p:spPr>
            <a:xfrm>
              <a:off x="5920106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10"/>
            <p:cNvSpPr/>
            <p:nvPr/>
          </p:nvSpPr>
          <p:spPr>
            <a:xfrm>
              <a:off x="7257242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10"/>
            <p:cNvSpPr/>
            <p:nvPr/>
          </p:nvSpPr>
          <p:spPr>
            <a:xfrm>
              <a:off x="6604208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10"/>
            <p:cNvSpPr/>
            <p:nvPr/>
          </p:nvSpPr>
          <p:spPr>
            <a:xfrm>
              <a:off x="5232873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10"/>
            <p:cNvSpPr/>
            <p:nvPr/>
          </p:nvSpPr>
          <p:spPr>
            <a:xfrm>
              <a:off x="6265306" y="27202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10"/>
            <p:cNvSpPr/>
            <p:nvPr/>
          </p:nvSpPr>
          <p:spPr>
            <a:xfrm>
              <a:off x="7135959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10"/>
            <p:cNvSpPr/>
            <p:nvPr/>
          </p:nvSpPr>
          <p:spPr>
            <a:xfrm>
              <a:off x="6227975" y="4296636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10"/>
            <p:cNvSpPr/>
            <p:nvPr/>
          </p:nvSpPr>
          <p:spPr>
            <a:xfrm>
              <a:off x="5419423" y="412708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10"/>
            <p:cNvSpPr/>
            <p:nvPr/>
          </p:nvSpPr>
          <p:spPr>
            <a:xfrm>
              <a:off x="5652770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10"/>
            <p:cNvSpPr/>
            <p:nvPr/>
          </p:nvSpPr>
          <p:spPr>
            <a:xfrm>
              <a:off x="5121019" y="356647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10"/>
            <p:cNvSpPr/>
            <p:nvPr/>
          </p:nvSpPr>
          <p:spPr>
            <a:xfrm>
              <a:off x="6818872" y="31096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10"/>
            <p:cNvSpPr/>
            <p:nvPr/>
          </p:nvSpPr>
          <p:spPr>
            <a:xfrm>
              <a:off x="7047398" y="2556984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10"/>
            <p:cNvSpPr/>
            <p:nvPr/>
          </p:nvSpPr>
          <p:spPr>
            <a:xfrm>
              <a:off x="6548193" y="26825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10"/>
            <p:cNvSpPr/>
            <p:nvPr/>
          </p:nvSpPr>
          <p:spPr>
            <a:xfrm>
              <a:off x="586409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10"/>
            <p:cNvSpPr/>
            <p:nvPr/>
          </p:nvSpPr>
          <p:spPr>
            <a:xfrm>
              <a:off x="6179701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10"/>
            <p:cNvSpPr/>
            <p:nvPr/>
          </p:nvSpPr>
          <p:spPr>
            <a:xfrm>
              <a:off x="3158928" y="-1820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10"/>
            <p:cNvSpPr/>
            <p:nvPr/>
          </p:nvSpPr>
          <p:spPr>
            <a:xfrm>
              <a:off x="3870932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10"/>
            <p:cNvSpPr/>
            <p:nvPr/>
          </p:nvSpPr>
          <p:spPr>
            <a:xfrm>
              <a:off x="45611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10"/>
            <p:cNvSpPr/>
            <p:nvPr/>
          </p:nvSpPr>
          <p:spPr>
            <a:xfrm>
              <a:off x="2872698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10"/>
            <p:cNvSpPr/>
            <p:nvPr/>
          </p:nvSpPr>
          <p:spPr>
            <a:xfrm>
              <a:off x="417880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10"/>
            <p:cNvSpPr/>
            <p:nvPr/>
          </p:nvSpPr>
          <p:spPr>
            <a:xfrm>
              <a:off x="2993981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10"/>
            <p:cNvSpPr/>
            <p:nvPr/>
          </p:nvSpPr>
          <p:spPr>
            <a:xfrm>
              <a:off x="2676893" y="242180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10"/>
            <p:cNvSpPr/>
            <p:nvPr/>
          </p:nvSpPr>
          <p:spPr>
            <a:xfrm>
              <a:off x="4141434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10"/>
            <p:cNvSpPr/>
            <p:nvPr/>
          </p:nvSpPr>
          <p:spPr>
            <a:xfrm>
              <a:off x="3587868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10"/>
            <p:cNvSpPr/>
            <p:nvPr/>
          </p:nvSpPr>
          <p:spPr>
            <a:xfrm>
              <a:off x="4533219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10"/>
            <p:cNvSpPr/>
            <p:nvPr/>
          </p:nvSpPr>
          <p:spPr>
            <a:xfrm>
              <a:off x="3503917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10"/>
            <p:cNvSpPr/>
            <p:nvPr/>
          </p:nvSpPr>
          <p:spPr>
            <a:xfrm>
              <a:off x="3278557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10"/>
            <p:cNvSpPr/>
            <p:nvPr/>
          </p:nvSpPr>
          <p:spPr>
            <a:xfrm>
              <a:off x="2816859" y="94748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10"/>
            <p:cNvSpPr/>
            <p:nvPr/>
          </p:nvSpPr>
          <p:spPr>
            <a:xfrm>
              <a:off x="2816859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10"/>
            <p:cNvSpPr/>
            <p:nvPr/>
          </p:nvSpPr>
          <p:spPr>
            <a:xfrm>
              <a:off x="479446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10"/>
            <p:cNvSpPr/>
            <p:nvPr/>
          </p:nvSpPr>
          <p:spPr>
            <a:xfrm>
              <a:off x="2718869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10"/>
            <p:cNvSpPr/>
            <p:nvPr/>
          </p:nvSpPr>
          <p:spPr>
            <a:xfrm>
              <a:off x="4617170" y="61301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10"/>
            <p:cNvSpPr/>
            <p:nvPr/>
          </p:nvSpPr>
          <p:spPr>
            <a:xfrm>
              <a:off x="435592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10"/>
            <p:cNvSpPr/>
            <p:nvPr/>
          </p:nvSpPr>
          <p:spPr>
            <a:xfrm>
              <a:off x="4287698" y="19790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10"/>
            <p:cNvSpPr/>
            <p:nvPr/>
          </p:nvSpPr>
          <p:spPr>
            <a:xfrm>
              <a:off x="4934433" y="212505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10"/>
            <p:cNvSpPr/>
            <p:nvPr/>
          </p:nvSpPr>
          <p:spPr>
            <a:xfrm>
              <a:off x="4020151" y="173882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10"/>
            <p:cNvSpPr/>
            <p:nvPr/>
          </p:nvSpPr>
          <p:spPr>
            <a:xfrm>
              <a:off x="3805663" y="237004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10"/>
            <p:cNvSpPr/>
            <p:nvPr/>
          </p:nvSpPr>
          <p:spPr>
            <a:xfrm>
              <a:off x="4906356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10"/>
            <p:cNvSpPr/>
            <p:nvPr/>
          </p:nvSpPr>
          <p:spPr>
            <a:xfrm>
              <a:off x="241564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10"/>
            <p:cNvSpPr/>
            <p:nvPr/>
          </p:nvSpPr>
          <p:spPr>
            <a:xfrm>
              <a:off x="362523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10"/>
            <p:cNvSpPr/>
            <p:nvPr/>
          </p:nvSpPr>
          <p:spPr>
            <a:xfrm>
              <a:off x="307480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10"/>
            <p:cNvSpPr/>
            <p:nvPr/>
          </p:nvSpPr>
          <p:spPr>
            <a:xfrm>
              <a:off x="3606551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10"/>
            <p:cNvSpPr/>
            <p:nvPr/>
          </p:nvSpPr>
          <p:spPr>
            <a:xfrm>
              <a:off x="3102913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6" y="0"/>
                    <a:pt x="0" y="237"/>
                    <a:pt x="0" y="536"/>
                  </a:cubicBezTo>
                  <a:cubicBezTo>
                    <a:pt x="0" y="830"/>
                    <a:pt x="236" y="1067"/>
                    <a:pt x="531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10"/>
            <p:cNvSpPr/>
            <p:nvPr/>
          </p:nvSpPr>
          <p:spPr>
            <a:xfrm>
              <a:off x="3217898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10"/>
            <p:cNvSpPr/>
            <p:nvPr/>
          </p:nvSpPr>
          <p:spPr>
            <a:xfrm>
              <a:off x="2322264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10"/>
            <p:cNvSpPr/>
            <p:nvPr/>
          </p:nvSpPr>
          <p:spPr>
            <a:xfrm>
              <a:off x="3503917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10"/>
            <p:cNvSpPr/>
            <p:nvPr/>
          </p:nvSpPr>
          <p:spPr>
            <a:xfrm>
              <a:off x="4719770" y="194145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10"/>
            <p:cNvSpPr/>
            <p:nvPr/>
          </p:nvSpPr>
          <p:spPr>
            <a:xfrm>
              <a:off x="2502728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10"/>
            <p:cNvSpPr/>
            <p:nvPr/>
          </p:nvSpPr>
          <p:spPr>
            <a:xfrm>
              <a:off x="2975333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10"/>
            <p:cNvSpPr/>
            <p:nvPr/>
          </p:nvSpPr>
          <p:spPr>
            <a:xfrm>
              <a:off x="3184437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10"/>
            <p:cNvSpPr/>
            <p:nvPr/>
          </p:nvSpPr>
          <p:spPr>
            <a:xfrm>
              <a:off x="3297205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10"/>
            <p:cNvSpPr/>
            <p:nvPr/>
          </p:nvSpPr>
          <p:spPr>
            <a:xfrm>
              <a:off x="4598487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10"/>
            <p:cNvSpPr/>
            <p:nvPr/>
          </p:nvSpPr>
          <p:spPr>
            <a:xfrm>
              <a:off x="4757136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10"/>
            <p:cNvSpPr/>
            <p:nvPr/>
          </p:nvSpPr>
          <p:spPr>
            <a:xfrm>
              <a:off x="419744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10"/>
            <p:cNvSpPr/>
            <p:nvPr/>
          </p:nvSpPr>
          <p:spPr>
            <a:xfrm>
              <a:off x="2434328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10"/>
            <p:cNvSpPr/>
            <p:nvPr/>
          </p:nvSpPr>
          <p:spPr>
            <a:xfrm>
              <a:off x="3870932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10"/>
            <p:cNvSpPr/>
            <p:nvPr/>
          </p:nvSpPr>
          <p:spPr>
            <a:xfrm>
              <a:off x="4337414" y="121594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10"/>
            <p:cNvSpPr/>
            <p:nvPr/>
          </p:nvSpPr>
          <p:spPr>
            <a:xfrm>
              <a:off x="2434328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10"/>
            <p:cNvSpPr/>
            <p:nvPr/>
          </p:nvSpPr>
          <p:spPr>
            <a:xfrm>
              <a:off x="4477204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2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10"/>
            <p:cNvSpPr/>
            <p:nvPr/>
          </p:nvSpPr>
          <p:spPr>
            <a:xfrm>
              <a:off x="4813151" y="53757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10"/>
            <p:cNvSpPr/>
            <p:nvPr/>
          </p:nvSpPr>
          <p:spPr>
            <a:xfrm>
              <a:off x="4953117" y="1489225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10"/>
            <p:cNvSpPr/>
            <p:nvPr/>
          </p:nvSpPr>
          <p:spPr>
            <a:xfrm>
              <a:off x="3625235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2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10"/>
            <p:cNvSpPr/>
            <p:nvPr/>
          </p:nvSpPr>
          <p:spPr>
            <a:xfrm>
              <a:off x="4122751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10"/>
            <p:cNvSpPr/>
            <p:nvPr/>
          </p:nvSpPr>
          <p:spPr>
            <a:xfrm>
              <a:off x="3077193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10"/>
            <p:cNvSpPr/>
            <p:nvPr/>
          </p:nvSpPr>
          <p:spPr>
            <a:xfrm>
              <a:off x="2352593" y="1896527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10"/>
            <p:cNvSpPr/>
            <p:nvPr/>
          </p:nvSpPr>
          <p:spPr>
            <a:xfrm>
              <a:off x="4880636" y="82916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10"/>
            <p:cNvSpPr/>
            <p:nvPr/>
          </p:nvSpPr>
          <p:spPr>
            <a:xfrm>
              <a:off x="4134432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10"/>
            <p:cNvSpPr/>
            <p:nvPr/>
          </p:nvSpPr>
          <p:spPr>
            <a:xfrm>
              <a:off x="2557827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10"/>
            <p:cNvSpPr/>
            <p:nvPr/>
          </p:nvSpPr>
          <p:spPr>
            <a:xfrm>
              <a:off x="3779978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10"/>
            <p:cNvSpPr/>
            <p:nvPr/>
          </p:nvSpPr>
          <p:spPr>
            <a:xfrm>
              <a:off x="3686597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10"/>
            <p:cNvSpPr/>
            <p:nvPr/>
          </p:nvSpPr>
          <p:spPr>
            <a:xfrm>
              <a:off x="31774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10"/>
            <p:cNvSpPr/>
            <p:nvPr/>
          </p:nvSpPr>
          <p:spPr>
            <a:xfrm>
              <a:off x="2620879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10"/>
            <p:cNvSpPr/>
            <p:nvPr/>
          </p:nvSpPr>
          <p:spPr>
            <a:xfrm>
              <a:off x="4122751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10"/>
            <p:cNvSpPr/>
            <p:nvPr/>
          </p:nvSpPr>
          <p:spPr>
            <a:xfrm>
              <a:off x="2639562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10"/>
            <p:cNvSpPr/>
            <p:nvPr/>
          </p:nvSpPr>
          <p:spPr>
            <a:xfrm>
              <a:off x="3374119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10"/>
            <p:cNvSpPr/>
            <p:nvPr/>
          </p:nvSpPr>
          <p:spPr>
            <a:xfrm>
              <a:off x="437460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10"/>
            <p:cNvSpPr/>
            <p:nvPr/>
          </p:nvSpPr>
          <p:spPr>
            <a:xfrm>
              <a:off x="4038834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10"/>
            <p:cNvSpPr/>
            <p:nvPr/>
          </p:nvSpPr>
          <p:spPr>
            <a:xfrm>
              <a:off x="4635853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10"/>
            <p:cNvSpPr/>
            <p:nvPr/>
          </p:nvSpPr>
          <p:spPr>
            <a:xfrm>
              <a:off x="4953117" y="75906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26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10"/>
            <p:cNvSpPr/>
            <p:nvPr/>
          </p:nvSpPr>
          <p:spPr>
            <a:xfrm>
              <a:off x="342943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10"/>
            <p:cNvSpPr/>
            <p:nvPr/>
          </p:nvSpPr>
          <p:spPr>
            <a:xfrm>
              <a:off x="2737552" y="2125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10"/>
            <p:cNvSpPr/>
            <p:nvPr/>
          </p:nvSpPr>
          <p:spPr>
            <a:xfrm>
              <a:off x="4598487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10"/>
            <p:cNvSpPr/>
            <p:nvPr/>
          </p:nvSpPr>
          <p:spPr>
            <a:xfrm>
              <a:off x="479446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10"/>
            <p:cNvSpPr/>
            <p:nvPr/>
          </p:nvSpPr>
          <p:spPr>
            <a:xfrm>
              <a:off x="3787015" y="163045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10"/>
            <p:cNvSpPr/>
            <p:nvPr/>
          </p:nvSpPr>
          <p:spPr>
            <a:xfrm>
              <a:off x="39362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10"/>
            <p:cNvSpPr/>
            <p:nvPr/>
          </p:nvSpPr>
          <p:spPr>
            <a:xfrm>
              <a:off x="3917552" y="57529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10"/>
            <p:cNvSpPr/>
            <p:nvPr/>
          </p:nvSpPr>
          <p:spPr>
            <a:xfrm>
              <a:off x="3667914" y="3397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10"/>
            <p:cNvSpPr/>
            <p:nvPr/>
          </p:nvSpPr>
          <p:spPr>
            <a:xfrm>
              <a:off x="4719770" y="123480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10"/>
            <p:cNvSpPr/>
            <p:nvPr/>
          </p:nvSpPr>
          <p:spPr>
            <a:xfrm>
              <a:off x="3121561" y="161159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10"/>
            <p:cNvSpPr/>
            <p:nvPr/>
          </p:nvSpPr>
          <p:spPr>
            <a:xfrm>
              <a:off x="4421366" y="24406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10"/>
            <p:cNvSpPr/>
            <p:nvPr/>
          </p:nvSpPr>
          <p:spPr>
            <a:xfrm>
              <a:off x="2956649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10"/>
            <p:cNvSpPr/>
            <p:nvPr/>
          </p:nvSpPr>
          <p:spPr>
            <a:xfrm>
              <a:off x="4458732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10"/>
            <p:cNvSpPr/>
            <p:nvPr/>
          </p:nvSpPr>
          <p:spPr>
            <a:xfrm>
              <a:off x="3805663" y="128195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10"/>
            <p:cNvSpPr/>
            <p:nvPr/>
          </p:nvSpPr>
          <p:spPr>
            <a:xfrm>
              <a:off x="2434328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10"/>
            <p:cNvSpPr/>
            <p:nvPr/>
          </p:nvSpPr>
          <p:spPr>
            <a:xfrm>
              <a:off x="4337414" y="157388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10"/>
            <p:cNvSpPr/>
            <p:nvPr/>
          </p:nvSpPr>
          <p:spPr>
            <a:xfrm>
              <a:off x="4990272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10"/>
            <p:cNvSpPr/>
            <p:nvPr/>
          </p:nvSpPr>
          <p:spPr>
            <a:xfrm>
              <a:off x="3429430" y="147036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10"/>
            <p:cNvSpPr/>
            <p:nvPr/>
          </p:nvSpPr>
          <p:spPr>
            <a:xfrm>
              <a:off x="2620879" y="130080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10"/>
            <p:cNvSpPr/>
            <p:nvPr/>
          </p:nvSpPr>
          <p:spPr>
            <a:xfrm>
              <a:off x="2854015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10"/>
            <p:cNvSpPr/>
            <p:nvPr/>
          </p:nvSpPr>
          <p:spPr>
            <a:xfrm>
              <a:off x="2322264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10"/>
            <p:cNvSpPr/>
            <p:nvPr/>
          </p:nvSpPr>
          <p:spPr>
            <a:xfrm>
              <a:off x="4020151" y="2831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10"/>
            <p:cNvSpPr/>
            <p:nvPr/>
          </p:nvSpPr>
          <p:spPr>
            <a:xfrm>
              <a:off x="3381156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10"/>
            <p:cNvSpPr/>
            <p:nvPr/>
          </p:nvSpPr>
          <p:spPr>
            <a:xfrm>
              <a:off x="2521411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10"/>
            <p:cNvSpPr/>
            <p:nvPr/>
          </p:nvSpPr>
          <p:spPr>
            <a:xfrm>
              <a:off x="3158928" y="280806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10"/>
            <p:cNvSpPr/>
            <p:nvPr/>
          </p:nvSpPr>
          <p:spPr>
            <a:xfrm>
              <a:off x="3870932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10"/>
            <p:cNvSpPr/>
            <p:nvPr/>
          </p:nvSpPr>
          <p:spPr>
            <a:xfrm>
              <a:off x="3917552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10"/>
            <p:cNvSpPr/>
            <p:nvPr/>
          </p:nvSpPr>
          <p:spPr>
            <a:xfrm>
              <a:off x="45611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10"/>
            <p:cNvSpPr/>
            <p:nvPr/>
          </p:nvSpPr>
          <p:spPr>
            <a:xfrm>
              <a:off x="4738453" y="257563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10"/>
            <p:cNvSpPr/>
            <p:nvPr/>
          </p:nvSpPr>
          <p:spPr>
            <a:xfrm>
              <a:off x="2872698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10"/>
            <p:cNvSpPr/>
            <p:nvPr/>
          </p:nvSpPr>
          <p:spPr>
            <a:xfrm>
              <a:off x="417880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10"/>
            <p:cNvSpPr/>
            <p:nvPr/>
          </p:nvSpPr>
          <p:spPr>
            <a:xfrm>
              <a:off x="2993981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10"/>
            <p:cNvSpPr/>
            <p:nvPr/>
          </p:nvSpPr>
          <p:spPr>
            <a:xfrm>
              <a:off x="4141434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10"/>
            <p:cNvSpPr/>
            <p:nvPr/>
          </p:nvSpPr>
          <p:spPr>
            <a:xfrm>
              <a:off x="3587868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10"/>
            <p:cNvSpPr/>
            <p:nvPr/>
          </p:nvSpPr>
          <p:spPr>
            <a:xfrm>
              <a:off x="4533219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10"/>
            <p:cNvSpPr/>
            <p:nvPr/>
          </p:nvSpPr>
          <p:spPr>
            <a:xfrm>
              <a:off x="3503917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10"/>
            <p:cNvSpPr/>
            <p:nvPr/>
          </p:nvSpPr>
          <p:spPr>
            <a:xfrm>
              <a:off x="3278557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10"/>
            <p:cNvSpPr/>
            <p:nvPr/>
          </p:nvSpPr>
          <p:spPr>
            <a:xfrm>
              <a:off x="2816859" y="377375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10"/>
            <p:cNvSpPr/>
            <p:nvPr/>
          </p:nvSpPr>
          <p:spPr>
            <a:xfrm>
              <a:off x="2816859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10"/>
            <p:cNvSpPr/>
            <p:nvPr/>
          </p:nvSpPr>
          <p:spPr>
            <a:xfrm>
              <a:off x="479446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10"/>
            <p:cNvSpPr/>
            <p:nvPr/>
          </p:nvSpPr>
          <p:spPr>
            <a:xfrm>
              <a:off x="2718869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10"/>
            <p:cNvSpPr/>
            <p:nvPr/>
          </p:nvSpPr>
          <p:spPr>
            <a:xfrm>
              <a:off x="4617170" y="34392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10"/>
            <p:cNvSpPr/>
            <p:nvPr/>
          </p:nvSpPr>
          <p:spPr>
            <a:xfrm>
              <a:off x="435592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10"/>
            <p:cNvSpPr/>
            <p:nvPr/>
          </p:nvSpPr>
          <p:spPr>
            <a:xfrm>
              <a:off x="4287698" y="48054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10"/>
            <p:cNvSpPr/>
            <p:nvPr/>
          </p:nvSpPr>
          <p:spPr>
            <a:xfrm>
              <a:off x="4934433" y="495149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10"/>
            <p:cNvSpPr/>
            <p:nvPr/>
          </p:nvSpPr>
          <p:spPr>
            <a:xfrm>
              <a:off x="4020151" y="4565274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10"/>
            <p:cNvSpPr/>
            <p:nvPr/>
          </p:nvSpPr>
          <p:spPr>
            <a:xfrm>
              <a:off x="4906356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10"/>
            <p:cNvSpPr/>
            <p:nvPr/>
          </p:nvSpPr>
          <p:spPr>
            <a:xfrm>
              <a:off x="241564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10"/>
            <p:cNvSpPr/>
            <p:nvPr/>
          </p:nvSpPr>
          <p:spPr>
            <a:xfrm>
              <a:off x="273755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10"/>
            <p:cNvSpPr/>
            <p:nvPr/>
          </p:nvSpPr>
          <p:spPr>
            <a:xfrm>
              <a:off x="362523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10"/>
            <p:cNvSpPr/>
            <p:nvPr/>
          </p:nvSpPr>
          <p:spPr>
            <a:xfrm>
              <a:off x="307480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10"/>
            <p:cNvSpPr/>
            <p:nvPr/>
          </p:nvSpPr>
          <p:spPr>
            <a:xfrm>
              <a:off x="3606551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10"/>
            <p:cNvSpPr/>
            <p:nvPr/>
          </p:nvSpPr>
          <p:spPr>
            <a:xfrm>
              <a:off x="3102913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6" y="1"/>
                    <a:pt x="0" y="243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10"/>
            <p:cNvSpPr/>
            <p:nvPr/>
          </p:nvSpPr>
          <p:spPr>
            <a:xfrm>
              <a:off x="3217898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10"/>
            <p:cNvSpPr/>
            <p:nvPr/>
          </p:nvSpPr>
          <p:spPr>
            <a:xfrm>
              <a:off x="2322264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10"/>
            <p:cNvSpPr/>
            <p:nvPr/>
          </p:nvSpPr>
          <p:spPr>
            <a:xfrm>
              <a:off x="3503917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10"/>
            <p:cNvSpPr/>
            <p:nvPr/>
          </p:nvSpPr>
          <p:spPr>
            <a:xfrm>
              <a:off x="4719770" y="4767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10"/>
            <p:cNvSpPr/>
            <p:nvPr/>
          </p:nvSpPr>
          <p:spPr>
            <a:xfrm>
              <a:off x="2502728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10"/>
            <p:cNvSpPr/>
            <p:nvPr/>
          </p:nvSpPr>
          <p:spPr>
            <a:xfrm>
              <a:off x="2975333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10"/>
            <p:cNvSpPr/>
            <p:nvPr/>
          </p:nvSpPr>
          <p:spPr>
            <a:xfrm>
              <a:off x="3184437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10"/>
            <p:cNvSpPr/>
            <p:nvPr/>
          </p:nvSpPr>
          <p:spPr>
            <a:xfrm>
              <a:off x="3297205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10"/>
            <p:cNvSpPr/>
            <p:nvPr/>
          </p:nvSpPr>
          <p:spPr>
            <a:xfrm>
              <a:off x="4495888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10"/>
            <p:cNvSpPr/>
            <p:nvPr/>
          </p:nvSpPr>
          <p:spPr>
            <a:xfrm>
              <a:off x="4598487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10"/>
            <p:cNvSpPr/>
            <p:nvPr/>
          </p:nvSpPr>
          <p:spPr>
            <a:xfrm>
              <a:off x="4757136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10"/>
            <p:cNvSpPr/>
            <p:nvPr/>
          </p:nvSpPr>
          <p:spPr>
            <a:xfrm>
              <a:off x="419744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10"/>
            <p:cNvSpPr/>
            <p:nvPr/>
          </p:nvSpPr>
          <p:spPr>
            <a:xfrm>
              <a:off x="2956649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10"/>
            <p:cNvSpPr/>
            <p:nvPr/>
          </p:nvSpPr>
          <p:spPr>
            <a:xfrm>
              <a:off x="2340947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10"/>
            <p:cNvSpPr/>
            <p:nvPr/>
          </p:nvSpPr>
          <p:spPr>
            <a:xfrm>
              <a:off x="2434328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10"/>
            <p:cNvSpPr/>
            <p:nvPr/>
          </p:nvSpPr>
          <p:spPr>
            <a:xfrm>
              <a:off x="3870932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10"/>
            <p:cNvSpPr/>
            <p:nvPr/>
          </p:nvSpPr>
          <p:spPr>
            <a:xfrm>
              <a:off x="4337414" y="404238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10"/>
            <p:cNvSpPr/>
            <p:nvPr/>
          </p:nvSpPr>
          <p:spPr>
            <a:xfrm>
              <a:off x="2434328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10"/>
            <p:cNvSpPr/>
            <p:nvPr/>
          </p:nvSpPr>
          <p:spPr>
            <a:xfrm>
              <a:off x="4477204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10"/>
            <p:cNvSpPr/>
            <p:nvPr/>
          </p:nvSpPr>
          <p:spPr>
            <a:xfrm>
              <a:off x="4813151" y="336402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10"/>
            <p:cNvSpPr/>
            <p:nvPr/>
          </p:nvSpPr>
          <p:spPr>
            <a:xfrm>
              <a:off x="4953117" y="4315495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10"/>
            <p:cNvSpPr/>
            <p:nvPr/>
          </p:nvSpPr>
          <p:spPr>
            <a:xfrm>
              <a:off x="3625235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10"/>
            <p:cNvSpPr/>
            <p:nvPr/>
          </p:nvSpPr>
          <p:spPr>
            <a:xfrm>
              <a:off x="3077193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10"/>
            <p:cNvSpPr/>
            <p:nvPr/>
          </p:nvSpPr>
          <p:spPr>
            <a:xfrm>
              <a:off x="2352593" y="4722973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10"/>
            <p:cNvSpPr/>
            <p:nvPr/>
          </p:nvSpPr>
          <p:spPr>
            <a:xfrm>
              <a:off x="4880636" y="2909362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10"/>
            <p:cNvSpPr/>
            <p:nvPr/>
          </p:nvSpPr>
          <p:spPr>
            <a:xfrm>
              <a:off x="4134432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10"/>
            <p:cNvSpPr/>
            <p:nvPr/>
          </p:nvSpPr>
          <p:spPr>
            <a:xfrm>
              <a:off x="2557827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09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10"/>
            <p:cNvSpPr/>
            <p:nvPr/>
          </p:nvSpPr>
          <p:spPr>
            <a:xfrm>
              <a:off x="3779978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10"/>
            <p:cNvSpPr/>
            <p:nvPr/>
          </p:nvSpPr>
          <p:spPr>
            <a:xfrm>
              <a:off x="3686597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10"/>
            <p:cNvSpPr/>
            <p:nvPr/>
          </p:nvSpPr>
          <p:spPr>
            <a:xfrm>
              <a:off x="31774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10"/>
            <p:cNvSpPr/>
            <p:nvPr/>
          </p:nvSpPr>
          <p:spPr>
            <a:xfrm>
              <a:off x="2620879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10"/>
            <p:cNvSpPr/>
            <p:nvPr/>
          </p:nvSpPr>
          <p:spPr>
            <a:xfrm>
              <a:off x="4122751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10"/>
            <p:cNvSpPr/>
            <p:nvPr/>
          </p:nvSpPr>
          <p:spPr>
            <a:xfrm>
              <a:off x="2639562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10"/>
            <p:cNvSpPr/>
            <p:nvPr/>
          </p:nvSpPr>
          <p:spPr>
            <a:xfrm>
              <a:off x="437460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10"/>
            <p:cNvSpPr/>
            <p:nvPr/>
          </p:nvSpPr>
          <p:spPr>
            <a:xfrm>
              <a:off x="4038834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10"/>
            <p:cNvSpPr/>
            <p:nvPr/>
          </p:nvSpPr>
          <p:spPr>
            <a:xfrm>
              <a:off x="4635853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10"/>
            <p:cNvSpPr/>
            <p:nvPr/>
          </p:nvSpPr>
          <p:spPr>
            <a:xfrm>
              <a:off x="4160117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10"/>
            <p:cNvSpPr/>
            <p:nvPr/>
          </p:nvSpPr>
          <p:spPr>
            <a:xfrm>
              <a:off x="4953117" y="35853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10"/>
            <p:cNvSpPr/>
            <p:nvPr/>
          </p:nvSpPr>
          <p:spPr>
            <a:xfrm>
              <a:off x="342943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10"/>
            <p:cNvSpPr/>
            <p:nvPr/>
          </p:nvSpPr>
          <p:spPr>
            <a:xfrm>
              <a:off x="3278557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10"/>
            <p:cNvSpPr/>
            <p:nvPr/>
          </p:nvSpPr>
          <p:spPr>
            <a:xfrm>
              <a:off x="2737552" y="30389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10"/>
            <p:cNvSpPr/>
            <p:nvPr/>
          </p:nvSpPr>
          <p:spPr>
            <a:xfrm>
              <a:off x="4598487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10"/>
            <p:cNvSpPr/>
            <p:nvPr/>
          </p:nvSpPr>
          <p:spPr>
            <a:xfrm>
              <a:off x="4906356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10"/>
            <p:cNvSpPr/>
            <p:nvPr/>
          </p:nvSpPr>
          <p:spPr>
            <a:xfrm>
              <a:off x="479446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10"/>
            <p:cNvSpPr/>
            <p:nvPr/>
          </p:nvSpPr>
          <p:spPr>
            <a:xfrm>
              <a:off x="3787015" y="4456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10"/>
            <p:cNvSpPr/>
            <p:nvPr/>
          </p:nvSpPr>
          <p:spPr>
            <a:xfrm>
              <a:off x="39362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10"/>
            <p:cNvSpPr/>
            <p:nvPr/>
          </p:nvSpPr>
          <p:spPr>
            <a:xfrm>
              <a:off x="3917552" y="340174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10"/>
            <p:cNvSpPr/>
            <p:nvPr/>
          </p:nvSpPr>
          <p:spPr>
            <a:xfrm>
              <a:off x="3667914" y="3166177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68"/>
                    <a:pt x="532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10"/>
            <p:cNvSpPr/>
            <p:nvPr/>
          </p:nvSpPr>
          <p:spPr>
            <a:xfrm>
              <a:off x="4719770" y="406107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10"/>
            <p:cNvSpPr/>
            <p:nvPr/>
          </p:nvSpPr>
          <p:spPr>
            <a:xfrm>
              <a:off x="3121561" y="4438045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2" y="1068"/>
                  </a:cubicBezTo>
                  <a:cubicBezTo>
                    <a:pt x="821" y="1068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10"/>
            <p:cNvSpPr/>
            <p:nvPr/>
          </p:nvSpPr>
          <p:spPr>
            <a:xfrm>
              <a:off x="4458732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10"/>
            <p:cNvSpPr/>
            <p:nvPr/>
          </p:nvSpPr>
          <p:spPr>
            <a:xfrm>
              <a:off x="3805663" y="410822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10"/>
            <p:cNvSpPr/>
            <p:nvPr/>
          </p:nvSpPr>
          <p:spPr>
            <a:xfrm>
              <a:off x="2434328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10"/>
            <p:cNvSpPr/>
            <p:nvPr/>
          </p:nvSpPr>
          <p:spPr>
            <a:xfrm>
              <a:off x="3466586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10"/>
            <p:cNvSpPr/>
            <p:nvPr/>
          </p:nvSpPr>
          <p:spPr>
            <a:xfrm>
              <a:off x="4337414" y="440032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10"/>
            <p:cNvSpPr/>
            <p:nvPr/>
          </p:nvSpPr>
          <p:spPr>
            <a:xfrm>
              <a:off x="3429430" y="4296636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10"/>
            <p:cNvSpPr/>
            <p:nvPr/>
          </p:nvSpPr>
          <p:spPr>
            <a:xfrm>
              <a:off x="2620879" y="41270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10"/>
            <p:cNvSpPr/>
            <p:nvPr/>
          </p:nvSpPr>
          <p:spPr>
            <a:xfrm>
              <a:off x="2854015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10"/>
            <p:cNvSpPr/>
            <p:nvPr/>
          </p:nvSpPr>
          <p:spPr>
            <a:xfrm>
              <a:off x="2322264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10"/>
            <p:cNvSpPr/>
            <p:nvPr/>
          </p:nvSpPr>
          <p:spPr>
            <a:xfrm>
              <a:off x="4020151" y="31096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10"/>
            <p:cNvSpPr/>
            <p:nvPr/>
          </p:nvSpPr>
          <p:spPr>
            <a:xfrm>
              <a:off x="4248678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10"/>
            <p:cNvSpPr/>
            <p:nvPr/>
          </p:nvSpPr>
          <p:spPr>
            <a:xfrm>
              <a:off x="3749649" y="26825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10"/>
            <p:cNvSpPr/>
            <p:nvPr/>
          </p:nvSpPr>
          <p:spPr>
            <a:xfrm>
              <a:off x="3065547" y="259449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10"/>
            <p:cNvSpPr/>
            <p:nvPr/>
          </p:nvSpPr>
          <p:spPr>
            <a:xfrm>
              <a:off x="3381156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10"/>
            <p:cNvSpPr/>
            <p:nvPr/>
          </p:nvSpPr>
          <p:spPr>
            <a:xfrm>
              <a:off x="36020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10"/>
            <p:cNvSpPr/>
            <p:nvPr/>
          </p:nvSpPr>
          <p:spPr>
            <a:xfrm>
              <a:off x="1072211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10"/>
            <p:cNvSpPr/>
            <p:nvPr/>
          </p:nvSpPr>
          <p:spPr>
            <a:xfrm>
              <a:off x="176261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10"/>
            <p:cNvSpPr/>
            <p:nvPr/>
          </p:nvSpPr>
          <p:spPr>
            <a:xfrm>
              <a:off x="7415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10"/>
            <p:cNvSpPr/>
            <p:nvPr/>
          </p:nvSpPr>
          <p:spPr>
            <a:xfrm>
              <a:off x="138008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10"/>
            <p:cNvSpPr/>
            <p:nvPr/>
          </p:nvSpPr>
          <p:spPr>
            <a:xfrm>
              <a:off x="19543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10"/>
            <p:cNvSpPr/>
            <p:nvPr/>
          </p:nvSpPr>
          <p:spPr>
            <a:xfrm>
              <a:off x="1342889" y="141378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10"/>
            <p:cNvSpPr/>
            <p:nvPr/>
          </p:nvSpPr>
          <p:spPr>
            <a:xfrm>
              <a:off x="789324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10"/>
            <p:cNvSpPr/>
            <p:nvPr/>
          </p:nvSpPr>
          <p:spPr>
            <a:xfrm>
              <a:off x="1734674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10"/>
            <p:cNvSpPr/>
            <p:nvPr/>
          </p:nvSpPr>
          <p:spPr>
            <a:xfrm>
              <a:off x="70537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10"/>
            <p:cNvSpPr/>
            <p:nvPr/>
          </p:nvSpPr>
          <p:spPr>
            <a:xfrm>
              <a:off x="480012" y="192259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10"/>
            <p:cNvSpPr/>
            <p:nvPr/>
          </p:nvSpPr>
          <p:spPr>
            <a:xfrm>
              <a:off x="18139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10"/>
            <p:cNvSpPr/>
            <p:nvPr/>
          </p:nvSpPr>
          <p:spPr>
            <a:xfrm>
              <a:off x="18139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10"/>
            <p:cNvSpPr/>
            <p:nvPr/>
          </p:nvSpPr>
          <p:spPr>
            <a:xfrm>
              <a:off x="199574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10"/>
            <p:cNvSpPr/>
            <p:nvPr/>
          </p:nvSpPr>
          <p:spPr>
            <a:xfrm>
              <a:off x="1818626" y="613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10"/>
            <p:cNvSpPr/>
            <p:nvPr/>
          </p:nvSpPr>
          <p:spPr>
            <a:xfrm>
              <a:off x="1557377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10"/>
            <p:cNvSpPr/>
            <p:nvPr/>
          </p:nvSpPr>
          <p:spPr>
            <a:xfrm>
              <a:off x="1488977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10"/>
            <p:cNvSpPr/>
            <p:nvPr/>
          </p:nvSpPr>
          <p:spPr>
            <a:xfrm>
              <a:off x="2135713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10"/>
            <p:cNvSpPr/>
            <p:nvPr/>
          </p:nvSpPr>
          <p:spPr>
            <a:xfrm>
              <a:off x="1221607" y="173882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10"/>
            <p:cNvSpPr/>
            <p:nvPr/>
          </p:nvSpPr>
          <p:spPr>
            <a:xfrm>
              <a:off x="1006943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10"/>
            <p:cNvSpPr/>
            <p:nvPr/>
          </p:nvSpPr>
          <p:spPr>
            <a:xfrm>
              <a:off x="2107811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10"/>
            <p:cNvSpPr/>
            <p:nvPr/>
          </p:nvSpPr>
          <p:spPr>
            <a:xfrm>
              <a:off x="82669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10"/>
            <p:cNvSpPr/>
            <p:nvPr/>
          </p:nvSpPr>
          <p:spPr>
            <a:xfrm>
              <a:off x="2762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10"/>
            <p:cNvSpPr/>
            <p:nvPr/>
          </p:nvSpPr>
          <p:spPr>
            <a:xfrm>
              <a:off x="808007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10"/>
            <p:cNvSpPr/>
            <p:nvPr/>
          </p:nvSpPr>
          <p:spPr>
            <a:xfrm>
              <a:off x="304158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10"/>
            <p:cNvSpPr/>
            <p:nvPr/>
          </p:nvSpPr>
          <p:spPr>
            <a:xfrm>
              <a:off x="419353" y="223820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10"/>
            <p:cNvSpPr/>
            <p:nvPr/>
          </p:nvSpPr>
          <p:spPr>
            <a:xfrm>
              <a:off x="70537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10"/>
            <p:cNvSpPr/>
            <p:nvPr/>
          </p:nvSpPr>
          <p:spPr>
            <a:xfrm>
              <a:off x="1921260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10"/>
            <p:cNvSpPr/>
            <p:nvPr/>
          </p:nvSpPr>
          <p:spPr>
            <a:xfrm>
              <a:off x="17678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10"/>
            <p:cNvSpPr/>
            <p:nvPr/>
          </p:nvSpPr>
          <p:spPr>
            <a:xfrm>
              <a:off x="385892" y="87204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10"/>
            <p:cNvSpPr/>
            <p:nvPr/>
          </p:nvSpPr>
          <p:spPr>
            <a:xfrm>
              <a:off x="498484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10"/>
            <p:cNvSpPr/>
            <p:nvPr/>
          </p:nvSpPr>
          <p:spPr>
            <a:xfrm>
              <a:off x="1799942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10"/>
            <p:cNvSpPr/>
            <p:nvPr/>
          </p:nvSpPr>
          <p:spPr>
            <a:xfrm>
              <a:off x="1958592" y="32087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10"/>
            <p:cNvSpPr/>
            <p:nvPr/>
          </p:nvSpPr>
          <p:spPr>
            <a:xfrm>
              <a:off x="139872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10"/>
            <p:cNvSpPr/>
            <p:nvPr/>
          </p:nvSpPr>
          <p:spPr>
            <a:xfrm>
              <a:off x="1072211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10"/>
            <p:cNvSpPr/>
            <p:nvPr/>
          </p:nvSpPr>
          <p:spPr>
            <a:xfrm>
              <a:off x="1538694" y="12159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10"/>
            <p:cNvSpPr/>
            <p:nvPr/>
          </p:nvSpPr>
          <p:spPr>
            <a:xfrm>
              <a:off x="1678660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10"/>
            <p:cNvSpPr/>
            <p:nvPr/>
          </p:nvSpPr>
          <p:spPr>
            <a:xfrm>
              <a:off x="2014430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10"/>
            <p:cNvSpPr/>
            <p:nvPr/>
          </p:nvSpPr>
          <p:spPr>
            <a:xfrm>
              <a:off x="2154396" y="1489225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10"/>
            <p:cNvSpPr/>
            <p:nvPr/>
          </p:nvSpPr>
          <p:spPr>
            <a:xfrm>
              <a:off x="826690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10"/>
            <p:cNvSpPr/>
            <p:nvPr/>
          </p:nvSpPr>
          <p:spPr>
            <a:xfrm>
              <a:off x="1324241" y="240294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10"/>
            <p:cNvSpPr/>
            <p:nvPr/>
          </p:nvSpPr>
          <p:spPr>
            <a:xfrm>
              <a:off x="278649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10"/>
            <p:cNvSpPr/>
            <p:nvPr/>
          </p:nvSpPr>
          <p:spPr>
            <a:xfrm>
              <a:off x="2082091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10"/>
            <p:cNvSpPr/>
            <p:nvPr/>
          </p:nvSpPr>
          <p:spPr>
            <a:xfrm>
              <a:off x="1335887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10"/>
            <p:cNvSpPr/>
            <p:nvPr/>
          </p:nvSpPr>
          <p:spPr>
            <a:xfrm>
              <a:off x="981258" y="2016719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10"/>
            <p:cNvSpPr/>
            <p:nvPr/>
          </p:nvSpPr>
          <p:spPr>
            <a:xfrm>
              <a:off x="888053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10"/>
            <p:cNvSpPr/>
            <p:nvPr/>
          </p:nvSpPr>
          <p:spPr>
            <a:xfrm>
              <a:off x="37885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10"/>
            <p:cNvSpPr/>
            <p:nvPr/>
          </p:nvSpPr>
          <p:spPr>
            <a:xfrm>
              <a:off x="1324241" y="21627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10"/>
            <p:cNvSpPr/>
            <p:nvPr/>
          </p:nvSpPr>
          <p:spPr>
            <a:xfrm>
              <a:off x="57561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10"/>
            <p:cNvSpPr/>
            <p:nvPr/>
          </p:nvSpPr>
          <p:spPr>
            <a:xfrm>
              <a:off x="157606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10"/>
            <p:cNvSpPr/>
            <p:nvPr/>
          </p:nvSpPr>
          <p:spPr>
            <a:xfrm>
              <a:off x="1240290" y="10198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10"/>
            <p:cNvSpPr/>
            <p:nvPr/>
          </p:nvSpPr>
          <p:spPr>
            <a:xfrm>
              <a:off x="1837309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10"/>
            <p:cNvSpPr/>
            <p:nvPr/>
          </p:nvSpPr>
          <p:spPr>
            <a:xfrm>
              <a:off x="2154396" y="759066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10"/>
            <p:cNvSpPr/>
            <p:nvPr/>
          </p:nvSpPr>
          <p:spPr>
            <a:xfrm>
              <a:off x="63067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10"/>
            <p:cNvSpPr/>
            <p:nvPr/>
          </p:nvSpPr>
          <p:spPr>
            <a:xfrm>
              <a:off x="1799942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10"/>
            <p:cNvSpPr/>
            <p:nvPr/>
          </p:nvSpPr>
          <p:spPr>
            <a:xfrm>
              <a:off x="199574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10"/>
            <p:cNvSpPr/>
            <p:nvPr/>
          </p:nvSpPr>
          <p:spPr>
            <a:xfrm>
              <a:off x="988260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10"/>
            <p:cNvSpPr/>
            <p:nvPr/>
          </p:nvSpPr>
          <p:spPr>
            <a:xfrm>
              <a:off x="1137655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10"/>
            <p:cNvSpPr/>
            <p:nvPr/>
          </p:nvSpPr>
          <p:spPr>
            <a:xfrm>
              <a:off x="1119007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10"/>
            <p:cNvSpPr/>
            <p:nvPr/>
          </p:nvSpPr>
          <p:spPr>
            <a:xfrm>
              <a:off x="869405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10"/>
            <p:cNvSpPr/>
            <p:nvPr/>
          </p:nvSpPr>
          <p:spPr>
            <a:xfrm>
              <a:off x="1921260" y="12348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10"/>
            <p:cNvSpPr/>
            <p:nvPr/>
          </p:nvSpPr>
          <p:spPr>
            <a:xfrm>
              <a:off x="322841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10"/>
            <p:cNvSpPr/>
            <p:nvPr/>
          </p:nvSpPr>
          <p:spPr>
            <a:xfrm>
              <a:off x="1622645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10"/>
            <p:cNvSpPr/>
            <p:nvPr/>
          </p:nvSpPr>
          <p:spPr>
            <a:xfrm>
              <a:off x="158105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10"/>
            <p:cNvSpPr/>
            <p:nvPr/>
          </p:nvSpPr>
          <p:spPr>
            <a:xfrm>
              <a:off x="1659977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10"/>
            <p:cNvSpPr/>
            <p:nvPr/>
          </p:nvSpPr>
          <p:spPr>
            <a:xfrm>
              <a:off x="1006943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10"/>
            <p:cNvSpPr/>
            <p:nvPr/>
          </p:nvSpPr>
          <p:spPr>
            <a:xfrm>
              <a:off x="1538694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10"/>
            <p:cNvSpPr/>
            <p:nvPr/>
          </p:nvSpPr>
          <p:spPr>
            <a:xfrm>
              <a:off x="2191727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10"/>
            <p:cNvSpPr/>
            <p:nvPr/>
          </p:nvSpPr>
          <p:spPr>
            <a:xfrm>
              <a:off x="630675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10"/>
            <p:cNvSpPr/>
            <p:nvPr/>
          </p:nvSpPr>
          <p:spPr>
            <a:xfrm>
              <a:off x="5550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10"/>
            <p:cNvSpPr/>
            <p:nvPr/>
          </p:nvSpPr>
          <p:spPr>
            <a:xfrm>
              <a:off x="1221607" y="28315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10"/>
            <p:cNvSpPr/>
            <p:nvPr/>
          </p:nvSpPr>
          <p:spPr>
            <a:xfrm>
              <a:off x="582612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10"/>
            <p:cNvSpPr/>
            <p:nvPr/>
          </p:nvSpPr>
          <p:spPr>
            <a:xfrm>
              <a:off x="36020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10"/>
            <p:cNvSpPr/>
            <p:nvPr/>
          </p:nvSpPr>
          <p:spPr>
            <a:xfrm>
              <a:off x="1072211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10"/>
            <p:cNvSpPr/>
            <p:nvPr/>
          </p:nvSpPr>
          <p:spPr>
            <a:xfrm>
              <a:off x="1119007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10"/>
            <p:cNvSpPr/>
            <p:nvPr/>
          </p:nvSpPr>
          <p:spPr>
            <a:xfrm>
              <a:off x="176261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10"/>
            <p:cNvSpPr/>
            <p:nvPr/>
          </p:nvSpPr>
          <p:spPr>
            <a:xfrm>
              <a:off x="1939908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10"/>
            <p:cNvSpPr/>
            <p:nvPr/>
          </p:nvSpPr>
          <p:spPr>
            <a:xfrm>
              <a:off x="7415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10"/>
            <p:cNvSpPr/>
            <p:nvPr/>
          </p:nvSpPr>
          <p:spPr>
            <a:xfrm>
              <a:off x="138008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10"/>
            <p:cNvSpPr/>
            <p:nvPr/>
          </p:nvSpPr>
          <p:spPr>
            <a:xfrm>
              <a:off x="19543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10"/>
            <p:cNvSpPr/>
            <p:nvPr/>
          </p:nvSpPr>
          <p:spPr>
            <a:xfrm>
              <a:off x="1342889" y="4240235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10"/>
            <p:cNvSpPr/>
            <p:nvPr/>
          </p:nvSpPr>
          <p:spPr>
            <a:xfrm>
              <a:off x="789324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10"/>
            <p:cNvSpPr/>
            <p:nvPr/>
          </p:nvSpPr>
          <p:spPr>
            <a:xfrm>
              <a:off x="1734674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10"/>
            <p:cNvSpPr/>
            <p:nvPr/>
          </p:nvSpPr>
          <p:spPr>
            <a:xfrm>
              <a:off x="70537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10"/>
            <p:cNvSpPr/>
            <p:nvPr/>
          </p:nvSpPr>
          <p:spPr>
            <a:xfrm>
              <a:off x="480012" y="474886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10"/>
            <p:cNvSpPr/>
            <p:nvPr/>
          </p:nvSpPr>
          <p:spPr>
            <a:xfrm>
              <a:off x="18139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10"/>
            <p:cNvSpPr/>
            <p:nvPr/>
          </p:nvSpPr>
          <p:spPr>
            <a:xfrm>
              <a:off x="18139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10"/>
            <p:cNvSpPr/>
            <p:nvPr/>
          </p:nvSpPr>
          <p:spPr>
            <a:xfrm>
              <a:off x="199574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10"/>
            <p:cNvSpPr/>
            <p:nvPr/>
          </p:nvSpPr>
          <p:spPr>
            <a:xfrm>
              <a:off x="1818626" y="343928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10"/>
            <p:cNvSpPr/>
            <p:nvPr/>
          </p:nvSpPr>
          <p:spPr>
            <a:xfrm>
              <a:off x="1557377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10"/>
            <p:cNvSpPr/>
            <p:nvPr/>
          </p:nvSpPr>
          <p:spPr>
            <a:xfrm>
              <a:off x="1488977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10"/>
            <p:cNvSpPr/>
            <p:nvPr/>
          </p:nvSpPr>
          <p:spPr>
            <a:xfrm>
              <a:off x="2135713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10"/>
            <p:cNvSpPr/>
            <p:nvPr/>
          </p:nvSpPr>
          <p:spPr>
            <a:xfrm>
              <a:off x="1221607" y="456527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10"/>
            <p:cNvSpPr/>
            <p:nvPr/>
          </p:nvSpPr>
          <p:spPr>
            <a:xfrm>
              <a:off x="2107811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10"/>
            <p:cNvSpPr/>
            <p:nvPr/>
          </p:nvSpPr>
          <p:spPr>
            <a:xfrm>
              <a:off x="82669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10"/>
            <p:cNvSpPr/>
            <p:nvPr/>
          </p:nvSpPr>
          <p:spPr>
            <a:xfrm>
              <a:off x="2762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10"/>
            <p:cNvSpPr/>
            <p:nvPr/>
          </p:nvSpPr>
          <p:spPr>
            <a:xfrm>
              <a:off x="808007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10"/>
            <p:cNvSpPr/>
            <p:nvPr/>
          </p:nvSpPr>
          <p:spPr>
            <a:xfrm>
              <a:off x="304158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10"/>
            <p:cNvSpPr/>
            <p:nvPr/>
          </p:nvSpPr>
          <p:spPr>
            <a:xfrm>
              <a:off x="419353" y="50644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10"/>
            <p:cNvSpPr/>
            <p:nvPr/>
          </p:nvSpPr>
          <p:spPr>
            <a:xfrm>
              <a:off x="70537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10"/>
            <p:cNvSpPr/>
            <p:nvPr/>
          </p:nvSpPr>
          <p:spPr>
            <a:xfrm>
              <a:off x="1921260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10"/>
            <p:cNvSpPr/>
            <p:nvPr/>
          </p:nvSpPr>
          <p:spPr>
            <a:xfrm>
              <a:off x="17678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10"/>
            <p:cNvSpPr/>
            <p:nvPr/>
          </p:nvSpPr>
          <p:spPr>
            <a:xfrm>
              <a:off x="385892" y="3698491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10"/>
            <p:cNvSpPr/>
            <p:nvPr/>
          </p:nvSpPr>
          <p:spPr>
            <a:xfrm>
              <a:off x="498484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10"/>
            <p:cNvSpPr/>
            <p:nvPr/>
          </p:nvSpPr>
          <p:spPr>
            <a:xfrm>
              <a:off x="1697343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10"/>
            <p:cNvSpPr/>
            <p:nvPr/>
          </p:nvSpPr>
          <p:spPr>
            <a:xfrm>
              <a:off x="1799942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10"/>
            <p:cNvSpPr/>
            <p:nvPr/>
          </p:nvSpPr>
          <p:spPr>
            <a:xfrm>
              <a:off x="1958592" y="31473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10"/>
            <p:cNvSpPr/>
            <p:nvPr/>
          </p:nvSpPr>
          <p:spPr>
            <a:xfrm>
              <a:off x="139872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10"/>
            <p:cNvSpPr/>
            <p:nvPr/>
          </p:nvSpPr>
          <p:spPr>
            <a:xfrm>
              <a:off x="158105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10"/>
            <p:cNvSpPr/>
            <p:nvPr/>
          </p:nvSpPr>
          <p:spPr>
            <a:xfrm>
              <a:off x="1072211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10"/>
            <p:cNvSpPr/>
            <p:nvPr/>
          </p:nvSpPr>
          <p:spPr>
            <a:xfrm>
              <a:off x="1538694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10"/>
            <p:cNvSpPr/>
            <p:nvPr/>
          </p:nvSpPr>
          <p:spPr>
            <a:xfrm>
              <a:off x="1678660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10"/>
            <p:cNvSpPr/>
            <p:nvPr/>
          </p:nvSpPr>
          <p:spPr>
            <a:xfrm>
              <a:off x="2014430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10"/>
            <p:cNvSpPr/>
            <p:nvPr/>
          </p:nvSpPr>
          <p:spPr>
            <a:xfrm>
              <a:off x="2154396" y="4315495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10"/>
            <p:cNvSpPr/>
            <p:nvPr/>
          </p:nvSpPr>
          <p:spPr>
            <a:xfrm>
              <a:off x="826690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10"/>
            <p:cNvSpPr/>
            <p:nvPr/>
          </p:nvSpPr>
          <p:spPr>
            <a:xfrm>
              <a:off x="278649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10"/>
            <p:cNvSpPr/>
            <p:nvPr/>
          </p:nvSpPr>
          <p:spPr>
            <a:xfrm>
              <a:off x="2082091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10"/>
            <p:cNvSpPr/>
            <p:nvPr/>
          </p:nvSpPr>
          <p:spPr>
            <a:xfrm>
              <a:off x="1335887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10"/>
            <p:cNvSpPr/>
            <p:nvPr/>
          </p:nvSpPr>
          <p:spPr>
            <a:xfrm>
              <a:off x="981258" y="4843165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10"/>
            <p:cNvSpPr/>
            <p:nvPr/>
          </p:nvSpPr>
          <p:spPr>
            <a:xfrm>
              <a:off x="888053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10"/>
            <p:cNvSpPr/>
            <p:nvPr/>
          </p:nvSpPr>
          <p:spPr>
            <a:xfrm>
              <a:off x="37885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10"/>
            <p:cNvSpPr/>
            <p:nvPr/>
          </p:nvSpPr>
          <p:spPr>
            <a:xfrm>
              <a:off x="1324241" y="498904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10"/>
            <p:cNvSpPr/>
            <p:nvPr/>
          </p:nvSpPr>
          <p:spPr>
            <a:xfrm>
              <a:off x="157606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10"/>
            <p:cNvSpPr/>
            <p:nvPr/>
          </p:nvSpPr>
          <p:spPr>
            <a:xfrm>
              <a:off x="1240290" y="292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10"/>
            <p:cNvSpPr/>
            <p:nvPr/>
          </p:nvSpPr>
          <p:spPr>
            <a:xfrm>
              <a:off x="1837309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10"/>
            <p:cNvSpPr/>
            <p:nvPr/>
          </p:nvSpPr>
          <p:spPr>
            <a:xfrm>
              <a:off x="1361573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10"/>
            <p:cNvSpPr/>
            <p:nvPr/>
          </p:nvSpPr>
          <p:spPr>
            <a:xfrm>
              <a:off x="2154396" y="35853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10"/>
            <p:cNvSpPr/>
            <p:nvPr/>
          </p:nvSpPr>
          <p:spPr>
            <a:xfrm>
              <a:off x="63067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10"/>
            <p:cNvSpPr/>
            <p:nvPr/>
          </p:nvSpPr>
          <p:spPr>
            <a:xfrm>
              <a:off x="480012" y="257563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10"/>
            <p:cNvSpPr/>
            <p:nvPr/>
          </p:nvSpPr>
          <p:spPr>
            <a:xfrm>
              <a:off x="1799942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10"/>
            <p:cNvSpPr/>
            <p:nvPr/>
          </p:nvSpPr>
          <p:spPr>
            <a:xfrm>
              <a:off x="2107811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10"/>
            <p:cNvSpPr/>
            <p:nvPr/>
          </p:nvSpPr>
          <p:spPr>
            <a:xfrm>
              <a:off x="199574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10"/>
            <p:cNvSpPr/>
            <p:nvPr/>
          </p:nvSpPr>
          <p:spPr>
            <a:xfrm>
              <a:off x="988260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10"/>
            <p:cNvSpPr/>
            <p:nvPr/>
          </p:nvSpPr>
          <p:spPr>
            <a:xfrm>
              <a:off x="1137655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10"/>
            <p:cNvSpPr/>
            <p:nvPr/>
          </p:nvSpPr>
          <p:spPr>
            <a:xfrm>
              <a:off x="1119007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10"/>
            <p:cNvSpPr/>
            <p:nvPr/>
          </p:nvSpPr>
          <p:spPr>
            <a:xfrm>
              <a:off x="869405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10"/>
            <p:cNvSpPr/>
            <p:nvPr/>
          </p:nvSpPr>
          <p:spPr>
            <a:xfrm>
              <a:off x="1921260" y="406107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10"/>
            <p:cNvSpPr/>
            <p:nvPr/>
          </p:nvSpPr>
          <p:spPr>
            <a:xfrm>
              <a:off x="322841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10"/>
            <p:cNvSpPr/>
            <p:nvPr/>
          </p:nvSpPr>
          <p:spPr>
            <a:xfrm>
              <a:off x="1659977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10"/>
            <p:cNvSpPr/>
            <p:nvPr/>
          </p:nvSpPr>
          <p:spPr>
            <a:xfrm>
              <a:off x="1006943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10"/>
            <p:cNvSpPr/>
            <p:nvPr/>
          </p:nvSpPr>
          <p:spPr>
            <a:xfrm>
              <a:off x="66804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10"/>
            <p:cNvSpPr/>
            <p:nvPr/>
          </p:nvSpPr>
          <p:spPr>
            <a:xfrm>
              <a:off x="1538694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10"/>
            <p:cNvSpPr/>
            <p:nvPr/>
          </p:nvSpPr>
          <p:spPr>
            <a:xfrm>
              <a:off x="630675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10"/>
            <p:cNvSpPr/>
            <p:nvPr/>
          </p:nvSpPr>
          <p:spPr>
            <a:xfrm>
              <a:off x="5550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10"/>
            <p:cNvSpPr/>
            <p:nvPr/>
          </p:nvSpPr>
          <p:spPr>
            <a:xfrm>
              <a:off x="1221607" y="310960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10"/>
            <p:cNvSpPr/>
            <p:nvPr/>
          </p:nvSpPr>
          <p:spPr>
            <a:xfrm>
              <a:off x="1450133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10"/>
            <p:cNvSpPr/>
            <p:nvPr/>
          </p:nvSpPr>
          <p:spPr>
            <a:xfrm>
              <a:off x="951104" y="26825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10"/>
            <p:cNvSpPr/>
            <p:nvPr/>
          </p:nvSpPr>
          <p:spPr>
            <a:xfrm>
              <a:off x="26700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10"/>
            <p:cNvSpPr/>
            <p:nvPr/>
          </p:nvSpPr>
          <p:spPr>
            <a:xfrm>
              <a:off x="582612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6" name="Google Shape;3006;p10"/>
          <p:cNvSpPr/>
          <p:nvPr/>
        </p:nvSpPr>
        <p:spPr>
          <a:xfrm>
            <a:off x="3424825" y="633550"/>
            <a:ext cx="4162064" cy="5207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7" name="Google Shape;3007;p10"/>
          <p:cNvSpPr txBox="1">
            <a:spLocks noGrp="1"/>
          </p:cNvSpPr>
          <p:nvPr>
            <p:ph type="ctrTitle"/>
          </p:nvPr>
        </p:nvSpPr>
        <p:spPr>
          <a:xfrm flipH="1">
            <a:off x="3846358" y="2100750"/>
            <a:ext cx="3109379" cy="12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008" name="Google Shape;3008;p10"/>
          <p:cNvSpPr txBox="1">
            <a:spLocks noGrp="1"/>
          </p:cNvSpPr>
          <p:nvPr>
            <p:ph type="subTitle" idx="1"/>
          </p:nvPr>
        </p:nvSpPr>
        <p:spPr>
          <a:xfrm flipH="1">
            <a:off x="4219475" y="3558950"/>
            <a:ext cx="2363147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9144" y="445025"/>
            <a:ext cx="681056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cLaren"/>
              <a:buNone/>
              <a:defRPr sz="24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cLaren"/>
              <a:buNone/>
              <a:defRPr sz="24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cLaren"/>
              <a:buNone/>
              <a:defRPr sz="24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cLaren"/>
              <a:buNone/>
              <a:defRPr sz="24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cLaren"/>
              <a:buNone/>
              <a:defRPr sz="24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cLaren"/>
              <a:buNone/>
              <a:defRPr sz="24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cLaren"/>
              <a:buNone/>
              <a:defRPr sz="24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cLaren"/>
              <a:buNone/>
              <a:defRPr sz="24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cLaren"/>
              <a:buNone/>
              <a:defRPr sz="24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9144" y="1152475"/>
            <a:ext cx="681056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ssistant"/>
              <a:buChar char="●"/>
              <a:defRPr sz="18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Char char="○"/>
              <a:defRPr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ssistant"/>
              <a:buChar char="■"/>
              <a:defRPr sz="12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ssistant"/>
              <a:buChar char="●"/>
              <a:defRPr sz="12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ssistant"/>
              <a:buChar char="○"/>
              <a:defRPr sz="12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ssistant"/>
              <a:buChar char="■"/>
              <a:defRPr sz="12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ssistant"/>
              <a:buChar char="●"/>
              <a:defRPr sz="12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ssistant"/>
              <a:buChar char="○"/>
              <a:defRPr sz="12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ssistant"/>
              <a:buChar char="■"/>
              <a:defRPr sz="12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1" name="Google Shape;10901;p36"/>
          <p:cNvSpPr txBox="1">
            <a:spLocks noGrp="1"/>
          </p:cNvSpPr>
          <p:nvPr>
            <p:ph type="title"/>
          </p:nvPr>
        </p:nvSpPr>
        <p:spPr>
          <a:xfrm>
            <a:off x="342057" y="2643758"/>
            <a:ext cx="4824536" cy="19442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u="sng" dirty="0">
                <a:solidFill>
                  <a:srgbClr val="C00000"/>
                </a:solidFill>
                <a:latin typeface="Comic Sans MS" pitchFamily="66" charset="0"/>
                <a:cs typeface="Arabic Typesetting" pitchFamily="66" charset="-78"/>
              </a:rPr>
              <a:t>GUÍA DE </a:t>
            </a:r>
            <a:r>
              <a:rPr lang="en" sz="2800" u="sng" dirty="0" smtClean="0">
                <a:solidFill>
                  <a:srgbClr val="C00000"/>
                </a:solidFill>
                <a:latin typeface="Comic Sans MS" pitchFamily="66" charset="0"/>
                <a:cs typeface="Arabic Typesetting" pitchFamily="66" charset="-78"/>
              </a:rPr>
              <a:t>APRENFIZAJE FINAL </a:t>
            </a:r>
            <a:r>
              <a:rPr lang="en" sz="2800" u="sng" dirty="0" smtClean="0">
                <a:solidFill>
                  <a:srgbClr val="C00000"/>
                </a:solidFill>
                <a:latin typeface="Comic Sans MS" pitchFamily="66" charset="0"/>
                <a:cs typeface="Arabic Typesetting" pitchFamily="66" charset="-78"/>
              </a:rPr>
              <a:t>n°6</a:t>
            </a:r>
            <a:r>
              <a:rPr lang="en" sz="2800" u="sng" dirty="0" smtClean="0">
                <a:solidFill>
                  <a:srgbClr val="C00000"/>
                </a:solidFill>
                <a:latin typeface="Comic Sans MS" pitchFamily="66" charset="0"/>
                <a:cs typeface="Arabic Typesetting" pitchFamily="66" charset="-78"/>
              </a:rPr>
              <a:t/>
            </a:r>
            <a:br>
              <a:rPr lang="en" sz="2800" u="sng" dirty="0" smtClean="0">
                <a:solidFill>
                  <a:srgbClr val="C00000"/>
                </a:solidFill>
                <a:latin typeface="Comic Sans MS" pitchFamily="66" charset="0"/>
                <a:cs typeface="Arabic Typesetting" pitchFamily="66" charset="-78"/>
              </a:rPr>
            </a:br>
            <a:r>
              <a:rPr lang="en" sz="2800" u="sng" dirty="0" smtClean="0">
                <a:solidFill>
                  <a:srgbClr val="C00000"/>
                </a:solidFill>
                <a:latin typeface="Comic Sans MS" pitchFamily="66" charset="0"/>
                <a:cs typeface="Arabic Typesetting" pitchFamily="66" charset="-78"/>
              </a:rPr>
              <a:t>ARTES VISUALES</a:t>
            </a:r>
            <a:br>
              <a:rPr lang="en" sz="2800" u="sng" dirty="0" smtClean="0">
                <a:solidFill>
                  <a:srgbClr val="C00000"/>
                </a:solidFill>
                <a:latin typeface="Comic Sans MS" pitchFamily="66" charset="0"/>
                <a:cs typeface="Arabic Typesetting" pitchFamily="66" charset="-78"/>
              </a:rPr>
            </a:br>
            <a:r>
              <a:rPr lang="en" sz="2800" u="sng" dirty="0" smtClean="0">
                <a:solidFill>
                  <a:srgbClr val="C00000"/>
                </a:solidFill>
                <a:latin typeface="Comic Sans MS" pitchFamily="66" charset="0"/>
                <a:cs typeface="Arabic Typesetting" pitchFamily="66" charset="-78"/>
              </a:rPr>
              <a:t>“1° A- B</a:t>
            </a:r>
            <a:r>
              <a:rPr lang="en" sz="2800" u="sng" dirty="0" smtClean="0">
                <a:solidFill>
                  <a:srgbClr val="C00000"/>
                </a:solidFill>
                <a:latin typeface="Comic Sans MS" pitchFamily="66" charset="0"/>
                <a:cs typeface="Arabic Typesetting" pitchFamily="66" charset="-78"/>
              </a:rPr>
              <a:t>”</a:t>
            </a:r>
            <a:endParaRPr sz="2800" u="sng" dirty="0">
              <a:solidFill>
                <a:srgbClr val="C00000"/>
              </a:solidFill>
              <a:latin typeface="Comic Sans MS" pitchFamily="66" charset="0"/>
              <a:cs typeface="Arabic Typesetting" pitchFamily="66" charset="-78"/>
            </a:endParaRPr>
          </a:p>
        </p:txBody>
      </p:sp>
      <p:sp>
        <p:nvSpPr>
          <p:cNvPr id="32" name="31 Hexágono"/>
          <p:cNvSpPr/>
          <p:nvPr/>
        </p:nvSpPr>
        <p:spPr>
          <a:xfrm>
            <a:off x="0" y="1800703"/>
            <a:ext cx="7308849" cy="699039"/>
          </a:xfrm>
          <a:prstGeom prst="hexagon">
            <a:avLst/>
          </a:prstGeom>
          <a:solidFill>
            <a:srgbClr val="6DF01C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solidFill>
                  <a:schemeClr val="tx1"/>
                </a:solidFill>
                <a:latin typeface="Comic Sans MS" pitchFamily="66" charset="0"/>
              </a:rPr>
              <a:t>Objetivo de la guía:</a:t>
            </a:r>
          </a:p>
          <a:p>
            <a:pPr algn="ctr"/>
            <a:r>
              <a:rPr lang="es-CL" sz="1600" dirty="0" smtClean="0">
                <a:solidFill>
                  <a:schemeClr val="tx1"/>
                </a:solidFill>
              </a:rPr>
              <a:t>Realizar </a:t>
            </a:r>
            <a:r>
              <a:rPr lang="es-CL" sz="1600" dirty="0" smtClean="0">
                <a:solidFill>
                  <a:schemeClr val="tx1"/>
                </a:solidFill>
              </a:rPr>
              <a:t>proyecto artístico navideño.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7308850" cy="41151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bg2"/>
                </a:solidFill>
              </a:rPr>
              <a:t>SEMANA </a:t>
            </a:r>
            <a:r>
              <a:rPr lang="es-CL" b="1" dirty="0" smtClean="0">
                <a:solidFill>
                  <a:schemeClr val="bg2"/>
                </a:solidFill>
              </a:rPr>
              <a:t>1 al 19 </a:t>
            </a:r>
            <a:r>
              <a:rPr lang="es-CL" b="1" dirty="0" smtClean="0">
                <a:solidFill>
                  <a:schemeClr val="bg2"/>
                </a:solidFill>
              </a:rPr>
              <a:t>DE </a:t>
            </a:r>
            <a:r>
              <a:rPr lang="es-CL" b="1" dirty="0" smtClean="0">
                <a:solidFill>
                  <a:schemeClr val="bg2"/>
                </a:solidFill>
              </a:rPr>
              <a:t>NOVIEMBRE</a:t>
            </a:r>
            <a:endParaRPr lang="es-CL" b="1" dirty="0">
              <a:solidFill>
                <a:schemeClr val="bg2"/>
              </a:solidFill>
            </a:endParaRPr>
          </a:p>
        </p:txBody>
      </p:sp>
      <p:pic>
        <p:nvPicPr>
          <p:cNvPr id="6" name="Picture 4" descr="APOYO ESCOLAR ING MASCHWITZT CONTACTO TELEF 011-15-37910372: La historia de  Papá Noel para los niñ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931192" y="2643758"/>
            <a:ext cx="2377657" cy="2520280"/>
          </a:xfrm>
          <a:prstGeom prst="rect">
            <a:avLst/>
          </a:prstGeom>
          <a:noFill/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31519" t="53030" r="15666"/>
          <a:stretch/>
        </p:blipFill>
        <p:spPr>
          <a:xfrm>
            <a:off x="0" y="397443"/>
            <a:ext cx="4176464" cy="136815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31519" t="53030" r="15666"/>
          <a:stretch/>
        </p:blipFill>
        <p:spPr>
          <a:xfrm>
            <a:off x="4176463" y="411510"/>
            <a:ext cx="3150369" cy="13681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900;p36"/>
          <p:cNvSpPr/>
          <p:nvPr/>
        </p:nvSpPr>
        <p:spPr>
          <a:xfrm>
            <a:off x="270049" y="267494"/>
            <a:ext cx="6768752" cy="2808312"/>
          </a:xfrm>
          <a:prstGeom prst="roundRect">
            <a:avLst>
              <a:gd name="adj" fmla="val 15289"/>
            </a:avLst>
          </a:prstGeom>
          <a:solidFill>
            <a:schemeClr val="accent6">
              <a:lumMod val="60000"/>
              <a:lumOff val="40000"/>
            </a:schemeClr>
          </a:solidFill>
          <a:ln w="762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CL" sz="1600" b="1" dirty="0" smtClean="0">
              <a:solidFill>
                <a:srgbClr val="FFFFFF"/>
              </a:solidFill>
              <a:latin typeface="McLaren"/>
              <a:ea typeface="McLaren"/>
              <a:cs typeface="McLaren"/>
              <a:sym typeface="McLaren"/>
            </a:endParaRPr>
          </a:p>
          <a:p>
            <a:pPr lvl="0" algn="ctr"/>
            <a:r>
              <a:rPr lang="es-CL" sz="2400" b="1" dirty="0" smtClean="0">
                <a:solidFill>
                  <a:srgbClr val="002060"/>
                </a:solidFill>
                <a:latin typeface="McLaren" charset="0"/>
                <a:ea typeface="McLaren"/>
              </a:rPr>
              <a:t>Mis queridos corazones, ya estamos en la última guía de aprendizaje y como se nos acerca la bella Navidad, utilizaremos ésta última instancia para hacer nuestro proyecto artístico navideño como es de costumbre.</a:t>
            </a:r>
            <a:endParaRPr lang="en" dirty="0" smtClean="0">
              <a:solidFill>
                <a:srgbClr val="002060"/>
              </a:solidFill>
              <a:latin typeface="McLaren"/>
              <a:ea typeface="McLaren"/>
              <a:cs typeface="McLaren"/>
              <a:sym typeface="McLare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600" b="1" dirty="0" smtClean="0">
              <a:solidFill>
                <a:srgbClr val="FFFFFF"/>
              </a:solidFill>
              <a:latin typeface="McLaren"/>
              <a:ea typeface="McLaren"/>
              <a:cs typeface="McLaren"/>
              <a:sym typeface="McLare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FFFFFF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  <p:sp>
        <p:nvSpPr>
          <p:cNvPr id="5124" name="AutoShape 4" descr="Iconos de la computadora ojo, sensible, gente, logo, ojo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126" name="AutoShape 6" descr="Iconos de la computadora ojo, sensible, gente, logo, ojo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128" name="AutoShape 8" descr="Iconos de la computadora ojo, sensible, gente, logo, ojo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130" name="AutoShape 10" descr="Iconos de la computadora ojo, sensible, gente, logo, ojo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0" name="Picture 4" descr="APOYO ESCOLAR ING MASCHWITZT CONTACTO TELEF 011-15-37910372: La historia de  Papá Noel para los niñ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022577" y="3075806"/>
            <a:ext cx="1584176" cy="1679202"/>
          </a:xfrm>
          <a:prstGeom prst="rect">
            <a:avLst/>
          </a:prstGeom>
          <a:noFill/>
        </p:spPr>
      </p:pic>
      <p:pic>
        <p:nvPicPr>
          <p:cNvPr id="21" name="Picture 4" descr="APOYO ESCOLAR ING MASCHWITZT CONTACTO TELEF 011-15-37910372: La historia de  Papá Noel para los niñ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041" y="3147814"/>
            <a:ext cx="1512168" cy="1602875"/>
          </a:xfrm>
          <a:prstGeom prst="rect">
            <a:avLst/>
          </a:prstGeom>
          <a:noFill/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31519" t="53030" r="15666"/>
          <a:stretch/>
        </p:blipFill>
        <p:spPr>
          <a:xfrm>
            <a:off x="1943500" y="3417995"/>
            <a:ext cx="3151085" cy="1032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 flipH="1">
            <a:off x="2430289" y="2158070"/>
            <a:ext cx="6227629" cy="3294000"/>
          </a:xfrm>
        </p:spPr>
        <p:txBody>
          <a:bodyPr/>
          <a:lstStyle/>
          <a:p>
            <a:pPr marL="114300" indent="0">
              <a:buNone/>
            </a:pPr>
            <a:r>
              <a:rPr lang="es-CL" sz="3200" b="1" dirty="0" smtClean="0">
                <a:solidFill>
                  <a:schemeClr val="accent6"/>
                </a:solidFill>
              </a:rPr>
              <a:t>Guirnalda Navideña</a:t>
            </a:r>
            <a:endParaRPr lang="es-CL" sz="3200" b="1" dirty="0">
              <a:solidFill>
                <a:schemeClr val="accent6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885761" y="229830"/>
            <a:ext cx="2865007" cy="1812288"/>
          </a:xfrm>
        </p:spPr>
        <p:txBody>
          <a:bodyPr/>
          <a:lstStyle/>
          <a:p>
            <a:pPr algn="ctr"/>
            <a:r>
              <a:rPr lang="es-CL" dirty="0" smtClean="0"/>
              <a:t>¿</a:t>
            </a:r>
            <a:r>
              <a:rPr lang="es-CL" sz="2800" dirty="0" smtClean="0">
                <a:solidFill>
                  <a:srgbClr val="7030A0"/>
                </a:solidFill>
              </a:rPr>
              <a:t>Qué haremos en nuestro proyecto de Navidad?</a:t>
            </a:r>
            <a:endParaRPr lang="es-CL" sz="2800" dirty="0">
              <a:solidFill>
                <a:srgbClr val="7030A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26033" y="197374"/>
            <a:ext cx="3600400" cy="18447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Marco"/>
          <p:cNvSpPr/>
          <p:nvPr/>
        </p:nvSpPr>
        <p:spPr>
          <a:xfrm>
            <a:off x="0" y="0"/>
            <a:ext cx="3870449" cy="2186134"/>
          </a:xfrm>
          <a:prstGeom prst="frame">
            <a:avLst>
              <a:gd name="adj1" fmla="val 7975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u="sng" dirty="0" smtClean="0">
                <a:solidFill>
                  <a:schemeClr val="tx1"/>
                </a:solidFill>
              </a:rPr>
              <a:t>Materiales:</a:t>
            </a:r>
          </a:p>
          <a:p>
            <a:pPr algn="ctr"/>
            <a:endParaRPr lang="es-CL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CL" b="1" dirty="0" smtClean="0">
                <a:solidFill>
                  <a:schemeClr val="tx1"/>
                </a:solidFill>
              </a:rPr>
              <a:t>Cartulina </a:t>
            </a:r>
            <a:r>
              <a:rPr lang="es-CL" b="1" dirty="0" smtClean="0">
                <a:solidFill>
                  <a:schemeClr val="tx1"/>
                </a:solidFill>
              </a:rPr>
              <a:t>verde.</a:t>
            </a:r>
            <a:endParaRPr lang="es-CL" b="1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CL" b="1" dirty="0" smtClean="0">
                <a:solidFill>
                  <a:schemeClr val="tx1"/>
                </a:solidFill>
              </a:rPr>
              <a:t>Lápiz de </a:t>
            </a:r>
            <a:r>
              <a:rPr lang="es-CL" b="1" dirty="0" smtClean="0">
                <a:solidFill>
                  <a:schemeClr val="tx1"/>
                </a:solidFill>
              </a:rPr>
              <a:t>mina, goma.	</a:t>
            </a:r>
            <a:endParaRPr lang="es-CL" b="1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CL" b="1" dirty="0" smtClean="0">
                <a:solidFill>
                  <a:schemeClr val="tx1"/>
                </a:solidFill>
              </a:rPr>
              <a:t>Tijera.</a:t>
            </a:r>
            <a:endParaRPr lang="es-CL" b="1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CL" b="1" dirty="0" err="1" smtClean="0">
                <a:solidFill>
                  <a:schemeClr val="tx1"/>
                </a:solidFill>
              </a:rPr>
              <a:t>Lapiz</a:t>
            </a:r>
            <a:r>
              <a:rPr lang="es-CL" b="1" dirty="0" smtClean="0">
                <a:solidFill>
                  <a:schemeClr val="tx1"/>
                </a:solidFill>
              </a:rPr>
              <a:t> </a:t>
            </a:r>
            <a:r>
              <a:rPr lang="es-CL" b="1" dirty="0" err="1" smtClean="0">
                <a:solidFill>
                  <a:schemeClr val="tx1"/>
                </a:solidFill>
              </a:rPr>
              <a:t>scripto</a:t>
            </a:r>
            <a:r>
              <a:rPr lang="es-CL" b="1" dirty="0" err="1" smtClean="0">
                <a:solidFill>
                  <a:schemeClr val="tx1"/>
                </a:solidFill>
              </a:rPr>
              <a:t>,</a:t>
            </a:r>
            <a:r>
              <a:rPr lang="es-CL" b="1" dirty="0" err="1" smtClean="0">
                <a:solidFill>
                  <a:schemeClr val="tx1"/>
                </a:solidFill>
              </a:rPr>
              <a:t>botones</a:t>
            </a:r>
            <a:r>
              <a:rPr lang="es-CL" b="1" dirty="0" smtClean="0">
                <a:solidFill>
                  <a:schemeClr val="tx1"/>
                </a:solidFill>
              </a:rPr>
              <a:t>, escarcha, lentejuelas, </a:t>
            </a:r>
            <a:r>
              <a:rPr lang="es-CL" b="1" dirty="0" err="1" smtClean="0">
                <a:solidFill>
                  <a:schemeClr val="tx1"/>
                </a:solidFill>
              </a:rPr>
              <a:t>etc</a:t>
            </a:r>
            <a:r>
              <a:rPr lang="es-CL" b="1" dirty="0" smtClean="0">
                <a:solidFill>
                  <a:schemeClr val="tx1"/>
                </a:solidFill>
              </a:rPr>
              <a:t> (para decorar)</a:t>
            </a:r>
            <a:endParaRPr lang="es-CL" b="1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CL" b="1" dirty="0" smtClean="0">
                <a:solidFill>
                  <a:schemeClr val="tx1"/>
                </a:solidFill>
              </a:rPr>
              <a:t>Lana </a:t>
            </a:r>
            <a:r>
              <a:rPr lang="es-CL" b="1" dirty="0" smtClean="0">
                <a:solidFill>
                  <a:schemeClr val="tx1"/>
                </a:solidFill>
              </a:rPr>
              <a:t>o </a:t>
            </a:r>
            <a:r>
              <a:rPr lang="es-CL" b="1" dirty="0" smtClean="0">
                <a:solidFill>
                  <a:schemeClr val="tx1"/>
                </a:solidFill>
              </a:rPr>
              <a:t>cinta. </a:t>
            </a:r>
            <a:endParaRPr lang="es-CL" b="1" dirty="0" smtClean="0">
              <a:solidFill>
                <a:schemeClr val="tx1"/>
              </a:solidFill>
            </a:endParaRPr>
          </a:p>
        </p:txBody>
      </p:sp>
      <p:pic>
        <p:nvPicPr>
          <p:cNvPr id="1028" name="Picture 4" descr="APOYO ESCOLAR ING MASCHWITZT CONTACTO TELEF 011-15-37910372: La historia de  Papá Noel para los niñ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745" y="2850504"/>
            <a:ext cx="2181994" cy="2313533"/>
          </a:xfrm>
          <a:prstGeom prst="rect">
            <a:avLst/>
          </a:prstGeom>
          <a:noFill/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31519" t="53030" r="15666"/>
          <a:stretch/>
        </p:blipFill>
        <p:spPr>
          <a:xfrm>
            <a:off x="2048342" y="2809172"/>
            <a:ext cx="4685884" cy="1994826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 l="75495" t="30124" r="16426" b="42617"/>
          <a:stretch>
            <a:fillRect/>
          </a:stretch>
        </p:blipFill>
        <p:spPr bwMode="auto">
          <a:xfrm>
            <a:off x="4504428" y="1005602"/>
            <a:ext cx="2827244" cy="413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-17983" y="-20538"/>
            <a:ext cx="7308850" cy="936625"/>
          </a:xfrm>
        </p:spPr>
        <p:txBody>
          <a:bodyPr/>
          <a:lstStyle/>
          <a:p>
            <a:r>
              <a:rPr lang="es-CL" sz="3000" u="sng" dirty="0" smtClean="0">
                <a:solidFill>
                  <a:srgbClr val="C00000"/>
                </a:solidFill>
                <a:latin typeface="Comic Sans MS" pitchFamily="66" charset="0"/>
              </a:rPr>
              <a:t>¿Qué haremos en esta guía?</a:t>
            </a:r>
            <a:endParaRPr lang="es-CL" sz="3000" u="sng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4294967295"/>
          </p:nvPr>
        </p:nvSpPr>
        <p:spPr>
          <a:xfrm flipH="1">
            <a:off x="1402" y="872792"/>
            <a:ext cx="5741253" cy="834862"/>
          </a:xfrm>
          <a:solidFill>
            <a:srgbClr val="3BCAF1"/>
          </a:solidFill>
          <a:ln w="76200">
            <a:solidFill>
              <a:schemeClr val="bg2"/>
            </a:solidFill>
          </a:ln>
        </p:spPr>
        <p:txBody>
          <a:bodyPr/>
          <a:lstStyle/>
          <a:p>
            <a:pPr marL="12700" indent="-12700">
              <a:buNone/>
            </a:pPr>
            <a:r>
              <a:rPr lang="es-CL" sz="1400" b="1" dirty="0" smtClean="0">
                <a:solidFill>
                  <a:schemeClr val="tx1"/>
                </a:solidFill>
                <a:latin typeface="+mj-lt"/>
              </a:rPr>
              <a:t>1. Dibuja con tu lápiz de mina la silueta de un árbol de navidad en la cartulina verde. Haz </a:t>
            </a:r>
            <a:r>
              <a:rPr lang="es-CL" sz="1400" b="1" dirty="0" smtClean="0">
                <a:solidFill>
                  <a:schemeClr val="tx1"/>
                </a:solidFill>
                <a:latin typeface="+mj-lt"/>
              </a:rPr>
              <a:t>6 </a:t>
            </a:r>
            <a:r>
              <a:rPr lang="es-CL" sz="1400" b="1" dirty="0" smtClean="0">
                <a:solidFill>
                  <a:schemeClr val="tx1"/>
                </a:solidFill>
                <a:latin typeface="+mj-lt"/>
              </a:rPr>
              <a:t>en toda la hoja de </a:t>
            </a:r>
            <a:r>
              <a:rPr lang="es-CL" sz="1400" b="1" dirty="0" smtClean="0">
                <a:solidFill>
                  <a:schemeClr val="tx1"/>
                </a:solidFill>
                <a:latin typeface="+mj-lt"/>
              </a:rPr>
              <a:t>cartulina. </a:t>
            </a:r>
            <a:r>
              <a:rPr lang="es-CL" sz="1400" b="1" dirty="0" smtClean="0">
                <a:solidFill>
                  <a:schemeClr val="tx1"/>
                </a:solidFill>
                <a:latin typeface="+mj-lt"/>
              </a:rPr>
              <a:t>Puedes pedir ayuda a un adulto.</a:t>
            </a:r>
            <a:endParaRPr lang="es-CL" sz="1400" b="1" dirty="0" smtClean="0">
              <a:solidFill>
                <a:schemeClr val="tx1"/>
              </a:solidFill>
              <a:latin typeface="+mj-lt"/>
            </a:endParaRPr>
          </a:p>
          <a:p>
            <a:pPr marL="12700" indent="-12700">
              <a:buNone/>
            </a:pPr>
            <a:endParaRPr lang="es-CL" sz="1400" b="1" dirty="0" smtClean="0">
              <a:solidFill>
                <a:schemeClr val="tx1"/>
              </a:solidFill>
              <a:latin typeface="+mj-lt"/>
            </a:endParaRPr>
          </a:p>
          <a:p>
            <a:pPr>
              <a:buNone/>
            </a:pPr>
            <a:endParaRPr lang="es-CL" b="1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es-CL" dirty="0" smtClean="0"/>
          </a:p>
          <a:p>
            <a:endParaRPr lang="es-CL" dirty="0"/>
          </a:p>
        </p:txBody>
      </p:sp>
      <p:sp>
        <p:nvSpPr>
          <p:cNvPr id="6" name="5 Rectángulo redondeado"/>
          <p:cNvSpPr/>
          <p:nvPr/>
        </p:nvSpPr>
        <p:spPr>
          <a:xfrm>
            <a:off x="-17983" y="1779662"/>
            <a:ext cx="5114248" cy="555005"/>
          </a:xfrm>
          <a:prstGeom prst="roundRect">
            <a:avLst>
              <a:gd name="adj" fmla="val 15778"/>
            </a:avLst>
          </a:prstGeom>
          <a:solidFill>
            <a:srgbClr val="FFC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 smtClean="0">
                <a:solidFill>
                  <a:schemeClr val="tx1"/>
                </a:solidFill>
              </a:rPr>
              <a:t>2. Luego, </a:t>
            </a:r>
            <a:r>
              <a:rPr lang="es-CL" b="1" dirty="0" smtClean="0">
                <a:solidFill>
                  <a:schemeClr val="tx1"/>
                </a:solidFill>
              </a:rPr>
              <a:t>recorta </a:t>
            </a:r>
            <a:r>
              <a:rPr lang="es-CL" b="1" dirty="0" smtClean="0">
                <a:solidFill>
                  <a:schemeClr val="tx1"/>
                </a:solidFill>
              </a:rPr>
              <a:t>todas las siluetas de los árboles de </a:t>
            </a:r>
            <a:r>
              <a:rPr lang="es-CL" b="1" dirty="0" smtClean="0">
                <a:solidFill>
                  <a:schemeClr val="tx1"/>
                </a:solidFill>
              </a:rPr>
              <a:t>navidad.</a:t>
            </a:r>
            <a:endParaRPr lang="es-CL" b="1" dirty="0" smtClean="0">
              <a:solidFill>
                <a:schemeClr val="tx1"/>
              </a:solidFill>
            </a:endParaRPr>
          </a:p>
        </p:txBody>
      </p:sp>
      <p:pic>
        <p:nvPicPr>
          <p:cNvPr id="11" name="Picture 4" descr="APOYO ESCOLAR ING MASCHWITZT CONTACTO TELEF 011-15-37910372: La historia de  Papá Noel para los niños"/>
          <p:cNvPicPr>
            <a:picLocks noChangeAspect="1" noChangeArrowheads="1"/>
          </p:cNvPicPr>
          <p:nvPr/>
        </p:nvPicPr>
        <p:blipFill>
          <a:blip r:embed="rId4"/>
          <a:srcRect l="2436" r="829" b="44606"/>
          <a:stretch>
            <a:fillRect/>
          </a:stretch>
        </p:blipFill>
        <p:spPr bwMode="auto">
          <a:xfrm rot="15023808" flipH="1">
            <a:off x="5692074" y="-414893"/>
            <a:ext cx="1930010" cy="1493744"/>
          </a:xfrm>
          <a:prstGeom prst="rect">
            <a:avLst/>
          </a:prstGeom>
          <a:noFill/>
        </p:spPr>
      </p:pic>
      <p:sp>
        <p:nvSpPr>
          <p:cNvPr id="12" name="5 Rectángulo redondeado"/>
          <p:cNvSpPr/>
          <p:nvPr/>
        </p:nvSpPr>
        <p:spPr>
          <a:xfrm>
            <a:off x="-17984" y="2427214"/>
            <a:ext cx="5114249" cy="792608"/>
          </a:xfrm>
          <a:prstGeom prst="roundRect">
            <a:avLst>
              <a:gd name="adj" fmla="val 15778"/>
            </a:avLst>
          </a:prstGeom>
          <a:solidFill>
            <a:srgbClr val="6DF01C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>
                <a:solidFill>
                  <a:schemeClr val="tx1"/>
                </a:solidFill>
              </a:rPr>
              <a:t>3. Con tus lápices </a:t>
            </a:r>
            <a:r>
              <a:rPr lang="es-CL" b="1" dirty="0" err="1">
                <a:solidFill>
                  <a:schemeClr val="tx1"/>
                </a:solidFill>
              </a:rPr>
              <a:t>scripto</a:t>
            </a:r>
            <a:r>
              <a:rPr lang="es-CL" b="1" dirty="0">
                <a:solidFill>
                  <a:schemeClr val="tx1"/>
                </a:solidFill>
              </a:rPr>
              <a:t> dibuja decoraciones a tu árbol de navidad. También, puedes colocar botones, brillantina o lentejuelas para decorar a tu </a:t>
            </a:r>
            <a:r>
              <a:rPr lang="es-CL" b="1" dirty="0" smtClean="0">
                <a:solidFill>
                  <a:schemeClr val="tx1"/>
                </a:solidFill>
              </a:rPr>
              <a:t>gusto.</a:t>
            </a:r>
            <a:endParaRPr lang="es-CL" b="1" dirty="0" smtClean="0">
              <a:solidFill>
                <a:schemeClr val="tx1"/>
              </a:solidFill>
            </a:endParaRPr>
          </a:p>
        </p:txBody>
      </p:sp>
      <p:sp>
        <p:nvSpPr>
          <p:cNvPr id="13" name="5 Rectángulo redondeado"/>
          <p:cNvSpPr/>
          <p:nvPr/>
        </p:nvSpPr>
        <p:spPr>
          <a:xfrm>
            <a:off x="-17983" y="3291310"/>
            <a:ext cx="5114249" cy="792608"/>
          </a:xfrm>
          <a:prstGeom prst="roundRect">
            <a:avLst>
              <a:gd name="adj" fmla="val 15778"/>
            </a:avLst>
          </a:prstGeom>
          <a:solidFill>
            <a:srgbClr val="FF0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 smtClean="0">
                <a:solidFill>
                  <a:schemeClr val="tx1"/>
                </a:solidFill>
              </a:rPr>
              <a:t>4. </a:t>
            </a:r>
            <a:r>
              <a:rPr lang="es-CL" b="1" dirty="0">
                <a:solidFill>
                  <a:schemeClr val="tx1"/>
                </a:solidFill>
              </a:rPr>
              <a:t>En la punta de cada árbol navideño haz un hoyito para que puedas pasar un trozo de lana a modo de un lazo. Pide ayuda  a un </a:t>
            </a:r>
            <a:r>
              <a:rPr lang="es-CL" b="1" dirty="0" smtClean="0">
                <a:solidFill>
                  <a:schemeClr val="tx1"/>
                </a:solidFill>
              </a:rPr>
              <a:t>adulto.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14" name="5 Rectángulo redondeado"/>
          <p:cNvSpPr/>
          <p:nvPr/>
        </p:nvSpPr>
        <p:spPr>
          <a:xfrm>
            <a:off x="-17983" y="4155926"/>
            <a:ext cx="5114249" cy="792608"/>
          </a:xfrm>
          <a:prstGeom prst="roundRect">
            <a:avLst>
              <a:gd name="adj" fmla="val 15778"/>
            </a:avLst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>
                <a:solidFill>
                  <a:schemeClr val="tx1"/>
                </a:solidFill>
              </a:rPr>
              <a:t>5. Une el lazo de cada arbolito a un trozo largo de lana o cinta para que quede como </a:t>
            </a:r>
            <a:r>
              <a:rPr lang="es-CL" b="1" dirty="0" smtClean="0">
                <a:solidFill>
                  <a:schemeClr val="tx1"/>
                </a:solidFill>
              </a:rPr>
              <a:t>guirnalda. Cuelga los 6 modelos de árbol decorado que hiciste.</a:t>
            </a:r>
            <a:endParaRPr lang="es-CL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Título"/>
          <p:cNvSpPr txBox="1">
            <a:spLocks/>
          </p:cNvSpPr>
          <p:nvPr/>
        </p:nvSpPr>
        <p:spPr>
          <a:xfrm>
            <a:off x="954087" y="50949"/>
            <a:ext cx="7308850" cy="93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cLaren"/>
              <a:buNone/>
              <a:defRPr sz="24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cLaren"/>
              <a:buNone/>
              <a:defRPr sz="24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cLaren"/>
              <a:buNone/>
              <a:defRPr sz="24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cLaren"/>
              <a:buNone/>
              <a:defRPr sz="24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cLaren"/>
              <a:buNone/>
              <a:defRPr sz="24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cLaren"/>
              <a:buNone/>
              <a:defRPr sz="24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cLaren"/>
              <a:buNone/>
              <a:defRPr sz="24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cLaren"/>
              <a:buNone/>
              <a:defRPr sz="24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cLaren"/>
              <a:buNone/>
              <a:defRPr sz="24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r>
              <a:rPr lang="es-CL" sz="3000" u="sng" dirty="0" smtClean="0">
                <a:solidFill>
                  <a:srgbClr val="C00000"/>
                </a:solidFill>
                <a:latin typeface="Comic Sans MS" pitchFamily="66" charset="0"/>
              </a:rPr>
              <a:t>PAUTA DE EVALUACIÓN</a:t>
            </a:r>
            <a:endParaRPr lang="es-CL" sz="3000" u="sng" dirty="0">
              <a:solidFill>
                <a:srgbClr val="C00000"/>
              </a:solidFill>
              <a:latin typeface="Comic Sans MS" pitchFamily="66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924569"/>
              </p:ext>
            </p:extLst>
          </p:nvPr>
        </p:nvGraphicFramePr>
        <p:xfrm>
          <a:off x="54025" y="843558"/>
          <a:ext cx="7200800" cy="422148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5688632">
                  <a:extLst>
                    <a:ext uri="{9D8B030D-6E8A-4147-A177-3AD203B41FA5}">
                      <a16:colId xmlns:a16="http://schemas.microsoft.com/office/drawing/2014/main" val="114536776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97949446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42396127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Indicadores de evaluación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Ptje</a:t>
                      </a:r>
                      <a:r>
                        <a:rPr lang="es-MX" dirty="0" smtClean="0"/>
                        <a:t> real.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Ptje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obte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194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El</a:t>
                      </a:r>
                      <a:r>
                        <a:rPr lang="es-MX" baseline="0" dirty="0" smtClean="0"/>
                        <a:t> trabajo es presentado en una foto donde se observe al estudiante con su guirnalda navideña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3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109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La guirnalda navideña creada por el estudiante presenta 6 o más siluetas de árbol navideño.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6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528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La guirnalda está realizada con cartulina verde.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6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840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La guirnalda está decorada con material diverso: plumones, botones, lentejuelas, brillantina, etc.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6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520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La guirnalda realizada</a:t>
                      </a:r>
                      <a:r>
                        <a:rPr lang="es-MX" baseline="0" dirty="0" smtClean="0"/>
                        <a:t> es creativa y se presenta como un trabajo limpio.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3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767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El</a:t>
                      </a:r>
                      <a:r>
                        <a:rPr lang="es-MX" baseline="0" dirty="0" smtClean="0"/>
                        <a:t> proyecto es presentado dentro del plazo estipulado: hasta el viernes 19 de noviembre 18 horas.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4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043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Puntaje total: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28 </a:t>
                      </a:r>
                      <a:r>
                        <a:rPr lang="es-MX" b="1" dirty="0" err="1" smtClean="0"/>
                        <a:t>pts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888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Nota: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866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1943258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 Gameboard by Slides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342</Words>
  <Application>Microsoft Office PowerPoint</Application>
  <PresentationFormat>Personalizado</PresentationFormat>
  <Paragraphs>42</Paragraphs>
  <Slides>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8" baseType="lpstr">
      <vt:lpstr>Arabic Typesetting</vt:lpstr>
      <vt:lpstr>McLaren</vt:lpstr>
      <vt:lpstr>Assistant</vt:lpstr>
      <vt:lpstr>Roboto Condensed Light</vt:lpstr>
      <vt:lpstr>Comic Sans MS</vt:lpstr>
      <vt:lpstr>Fira Sans Extra Condensed Medium</vt:lpstr>
      <vt:lpstr>Archivo</vt:lpstr>
      <vt:lpstr>Calibri</vt:lpstr>
      <vt:lpstr>Paytone One</vt:lpstr>
      <vt:lpstr>Arial</vt:lpstr>
      <vt:lpstr>Nunito Light</vt:lpstr>
      <vt:lpstr>Raleway Thin</vt:lpstr>
      <vt:lpstr>School Gameboard by Slidesgo</vt:lpstr>
      <vt:lpstr>GUÍA DE APRENFIZAJE FINAL n°6 ARTES VISUALES “1° A- B”</vt:lpstr>
      <vt:lpstr>Presentación de PowerPoint</vt:lpstr>
      <vt:lpstr>¿Qué haremos en nuestro proyecto de Navidad?</vt:lpstr>
      <vt:lpstr>¿Qué haremos en esta guía?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GUÍA DE TRABAJO N°11 2°A - B ARTES VISUALES</dc:title>
  <dc:creator>HP</dc:creator>
  <cp:lastModifiedBy>SanAndres01</cp:lastModifiedBy>
  <cp:revision>14</cp:revision>
  <dcterms:modified xsi:type="dcterms:W3CDTF">2021-10-28T19:25:49Z</dcterms:modified>
</cp:coreProperties>
</file>